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6"/>
  </p:notesMasterIdLst>
  <p:sldIdLst>
    <p:sldId id="256" r:id="rId2"/>
    <p:sldId id="329" r:id="rId3"/>
    <p:sldId id="338" r:id="rId4"/>
    <p:sldId id="313" r:id="rId5"/>
    <p:sldId id="312" r:id="rId6"/>
    <p:sldId id="315" r:id="rId7"/>
    <p:sldId id="316" r:id="rId8"/>
    <p:sldId id="317" r:id="rId9"/>
    <p:sldId id="318" r:id="rId10"/>
    <p:sldId id="320" r:id="rId11"/>
    <p:sldId id="337" r:id="rId12"/>
    <p:sldId id="319" r:id="rId13"/>
    <p:sldId id="321" r:id="rId14"/>
    <p:sldId id="322" r:id="rId15"/>
    <p:sldId id="323" r:id="rId16"/>
    <p:sldId id="334" r:id="rId17"/>
    <p:sldId id="336" r:id="rId18"/>
    <p:sldId id="324" r:id="rId19"/>
    <p:sldId id="333" r:id="rId20"/>
    <p:sldId id="296" r:id="rId21"/>
    <p:sldId id="307" r:id="rId22"/>
    <p:sldId id="292" r:id="rId23"/>
    <p:sldId id="326" r:id="rId24"/>
    <p:sldId id="327" r:id="rId25"/>
    <p:sldId id="331" r:id="rId26"/>
    <p:sldId id="262" r:id="rId27"/>
    <p:sldId id="330" r:id="rId28"/>
    <p:sldId id="311" r:id="rId29"/>
    <p:sldId id="335" r:id="rId30"/>
    <p:sldId id="302" r:id="rId31"/>
    <p:sldId id="260" r:id="rId32"/>
    <p:sldId id="266" r:id="rId33"/>
    <p:sldId id="267" r:id="rId34"/>
    <p:sldId id="26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69448-8BF9-0713-FF76-1D087C935E89}" v="1606" dt="2021-12-05T04:56:46.242"/>
    <p1510:client id="{27078B70-6D1A-D82D-16D4-0DF47894A06F}" v="4614" dt="2021-12-06T03:13:19.639"/>
    <p1510:client id="{27B66675-4B38-10D7-0EB1-7C88A4C299D5}" v="34" dt="2021-12-05T05:37:09.649"/>
    <p1510:client id="{2C5B331B-FFF8-131B-9BBD-05055D03A113}" v="51" dt="2021-10-12T17:06:48.932"/>
    <p1510:client id="{328D7A58-0053-4DCA-B922-BA92CFD6B6EE}" v="813" dt="2021-10-05T04:15:42.101"/>
    <p1510:client id="{3EE0D88B-8D0E-0B56-01F8-2D7B6E9AAB88}" v="66" dt="2021-10-12T00:02:10.995"/>
    <p1510:client id="{47E98469-F950-5DFD-8D64-2900EDD2F41D}" v="2" dt="2021-10-06T00:40:33.599"/>
    <p1510:client id="{91E6995A-FBB3-AD13-AAD3-3537257CCEBA}" v="436" dt="2021-10-12T06:58:32.903"/>
    <p1510:client id="{943677B7-C7EE-CB78-5ACE-FE75CCDB7FDB}" v="34" dt="2021-10-05T11:31:36.477"/>
    <p1510:client id="{A373318E-0FC6-4DC6-0E74-961B7A88DB92}" v="5" dt="2021-10-12T15:10:12.919"/>
    <p1510:client id="{AAE353E8-BE3D-1FCA-1250-8AD030C6C3A2}" v="470" dt="2021-12-06T03:23:34.005"/>
    <p1510:client id="{B43FEE17-9484-4129-E20E-8BCE43E8C6A9}" v="1452" dt="2021-10-12T05:53:45.221"/>
    <p1510:client id="{CFEDBA38-0795-08E6-E42F-6985CED29E13}" v="658" dt="2021-10-05T04:52:49.656"/>
    <p1510:client id="{F5E27AC3-C405-5087-B285-80E1882BC18A}" v="53" dt="2021-10-12T06:27:44.3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Willis" userId="S::mwill35@gmu.edu::73d5a5c3-1867-4520-bc6b-680f2a309099" providerId="AD" clId="Web-{A373318E-0FC6-4DC6-0E74-961B7A88DB92}"/>
    <pc:docChg chg="modSld">
      <pc:chgData name="Matt Willis" userId="S::mwill35@gmu.edu::73d5a5c3-1867-4520-bc6b-680f2a309099" providerId="AD" clId="Web-{A373318E-0FC6-4DC6-0E74-961B7A88DB92}" dt="2021-10-12T15:10:12.919" v="3"/>
      <pc:docMkLst>
        <pc:docMk/>
      </pc:docMkLst>
      <pc:sldChg chg="delSp modSp">
        <pc:chgData name="Matt Willis" userId="S::mwill35@gmu.edu::73d5a5c3-1867-4520-bc6b-680f2a309099" providerId="AD" clId="Web-{A373318E-0FC6-4DC6-0E74-961B7A88DB92}" dt="2021-10-12T15:10:12.919" v="3"/>
        <pc:sldMkLst>
          <pc:docMk/>
          <pc:sldMk cId="1662923582" sldId="273"/>
        </pc:sldMkLst>
        <pc:spChg chg="mod">
          <ac:chgData name="Matt Willis" userId="S::mwill35@gmu.edu::73d5a5c3-1867-4520-bc6b-680f2a309099" providerId="AD" clId="Web-{A373318E-0FC6-4DC6-0E74-961B7A88DB92}" dt="2021-10-12T15:10:05.809" v="1" actId="20577"/>
          <ac:spMkLst>
            <pc:docMk/>
            <pc:sldMk cId="1662923582" sldId="273"/>
            <ac:spMk id="2" creationId="{4594EFBD-E258-4CB0-82A0-5ABCEDC21B75}"/>
          </ac:spMkLst>
        </pc:spChg>
        <pc:spChg chg="del mod">
          <ac:chgData name="Matt Willis" userId="S::mwill35@gmu.edu::73d5a5c3-1867-4520-bc6b-680f2a309099" providerId="AD" clId="Web-{A373318E-0FC6-4DC6-0E74-961B7A88DB92}" dt="2021-10-12T15:10:12.919" v="3"/>
          <ac:spMkLst>
            <pc:docMk/>
            <pc:sldMk cId="1662923582" sldId="273"/>
            <ac:spMk id="3" creationId="{54686080-0FA0-4022-8AD9-360BC6918659}"/>
          </ac:spMkLst>
        </pc:spChg>
      </pc:sldChg>
    </pc:docChg>
  </pc:docChgLst>
  <pc:docChgLst>
    <pc:chgData name="Matt Willis" userId="S::mwill35@gmu.edu::73d5a5c3-1867-4520-bc6b-680f2a309099" providerId="AD" clId="Web-{27078B70-6D1A-D82D-16D4-0DF47894A06F}"/>
    <pc:docChg chg="addSld delSld modSld sldOrd modMainMaster">
      <pc:chgData name="Matt Willis" userId="S::mwill35@gmu.edu::73d5a5c3-1867-4520-bc6b-680f2a309099" providerId="AD" clId="Web-{27078B70-6D1A-D82D-16D4-0DF47894A06F}" dt="2021-12-06T03:13:19.639" v="4483" actId="20577"/>
      <pc:docMkLst>
        <pc:docMk/>
      </pc:docMkLst>
      <pc:sldChg chg="addSp modSp">
        <pc:chgData name="Matt Willis" userId="S::mwill35@gmu.edu::73d5a5c3-1867-4520-bc6b-680f2a309099" providerId="AD" clId="Web-{27078B70-6D1A-D82D-16D4-0DF47894A06F}" dt="2021-12-05T21:31:37.118" v="382"/>
        <pc:sldMkLst>
          <pc:docMk/>
          <pc:sldMk cId="109857222" sldId="256"/>
        </pc:sldMkLst>
        <pc:spChg chg="add mod">
          <ac:chgData name="Matt Willis" userId="S::mwill35@gmu.edu::73d5a5c3-1867-4520-bc6b-680f2a309099" providerId="AD" clId="Web-{27078B70-6D1A-D82D-16D4-0DF47894A06F}" dt="2021-12-05T21:31:37.118" v="382"/>
          <ac:spMkLst>
            <pc:docMk/>
            <pc:sldMk cId="109857222" sldId="256"/>
            <ac:spMk id="5" creationId="{0109B006-CC32-4648-843B-B0329C0DE721}"/>
          </ac:spMkLst>
        </pc:spChg>
      </pc:sldChg>
      <pc:sldChg chg="addSp modSp ord">
        <pc:chgData name="Matt Willis" userId="S::mwill35@gmu.edu::73d5a5c3-1867-4520-bc6b-680f2a309099" providerId="AD" clId="Web-{27078B70-6D1A-D82D-16D4-0DF47894A06F}" dt="2021-12-06T02:45:52.514" v="3759"/>
        <pc:sldMkLst>
          <pc:docMk/>
          <pc:sldMk cId="3191359062" sldId="260"/>
        </pc:sldMkLst>
        <pc:spChg chg="add mod">
          <ac:chgData name="Matt Willis" userId="S::mwill35@gmu.edu::73d5a5c3-1867-4520-bc6b-680f2a309099" providerId="AD" clId="Web-{27078B70-6D1A-D82D-16D4-0DF47894A06F}" dt="2021-12-05T21:31:37.118" v="382"/>
          <ac:spMkLst>
            <pc:docMk/>
            <pc:sldMk cId="3191359062" sldId="260"/>
            <ac:spMk id="5" creationId="{AB5E5F33-C649-47AA-9243-D821EEC5647C}"/>
          </ac:spMkLst>
        </pc:spChg>
      </pc:sldChg>
      <pc:sldChg chg="addSp modSp mod ord modShow">
        <pc:chgData name="Matt Willis" userId="S::mwill35@gmu.edu::73d5a5c3-1867-4520-bc6b-680f2a309099" providerId="AD" clId="Web-{27078B70-6D1A-D82D-16D4-0DF47894A06F}" dt="2021-12-05T21:31:37.118" v="382"/>
        <pc:sldMkLst>
          <pc:docMk/>
          <pc:sldMk cId="4211795977" sldId="262"/>
        </pc:sldMkLst>
        <pc:spChg chg="add mod">
          <ac:chgData name="Matt Willis" userId="S::mwill35@gmu.edu::73d5a5c3-1867-4520-bc6b-680f2a309099" providerId="AD" clId="Web-{27078B70-6D1A-D82D-16D4-0DF47894A06F}" dt="2021-12-05T21:31:37.118" v="382"/>
          <ac:spMkLst>
            <pc:docMk/>
            <pc:sldMk cId="4211795977" sldId="262"/>
            <ac:spMk id="29" creationId="{F625202F-02E2-489D-800F-F89F6E2FD45A}"/>
          </ac:spMkLst>
        </pc:spChg>
      </pc:sldChg>
      <pc:sldChg chg="addSp modSp ord">
        <pc:chgData name="Matt Willis" userId="S::mwill35@gmu.edu::73d5a5c3-1867-4520-bc6b-680f2a309099" providerId="AD" clId="Web-{27078B70-6D1A-D82D-16D4-0DF47894A06F}" dt="2021-12-06T02:27:41.056" v="3238"/>
        <pc:sldMkLst>
          <pc:docMk/>
          <pc:sldMk cId="3214512750" sldId="266"/>
        </pc:sldMkLst>
        <pc:spChg chg="add mod">
          <ac:chgData name="Matt Willis" userId="S::mwill35@gmu.edu::73d5a5c3-1867-4520-bc6b-680f2a309099" providerId="AD" clId="Web-{27078B70-6D1A-D82D-16D4-0DF47894A06F}" dt="2021-12-05T21:31:37.118" v="382"/>
          <ac:spMkLst>
            <pc:docMk/>
            <pc:sldMk cId="3214512750" sldId="266"/>
            <ac:spMk id="4" creationId="{3ECBB7DF-EBA9-4935-9966-B6E10064D624}"/>
          </ac:spMkLst>
        </pc:spChg>
      </pc:sldChg>
      <pc:sldChg chg="addSp modSp ord">
        <pc:chgData name="Matt Willis" userId="S::mwill35@gmu.edu::73d5a5c3-1867-4520-bc6b-680f2a309099" providerId="AD" clId="Web-{27078B70-6D1A-D82D-16D4-0DF47894A06F}" dt="2021-12-06T02:27:41.056" v="3237"/>
        <pc:sldMkLst>
          <pc:docMk/>
          <pc:sldMk cId="1363123842" sldId="267"/>
        </pc:sldMkLst>
        <pc:spChg chg="add mod">
          <ac:chgData name="Matt Willis" userId="S::mwill35@gmu.edu::73d5a5c3-1867-4520-bc6b-680f2a309099" providerId="AD" clId="Web-{27078B70-6D1A-D82D-16D4-0DF47894A06F}" dt="2021-12-05T21:31:37.118" v="382"/>
          <ac:spMkLst>
            <pc:docMk/>
            <pc:sldMk cId="1363123842" sldId="267"/>
            <ac:spMk id="4" creationId="{3119FBA0-BF55-49B7-982E-F11001E86FD1}"/>
          </ac:spMkLst>
        </pc:spChg>
      </pc:sldChg>
      <pc:sldChg chg="addSp modSp ord">
        <pc:chgData name="Matt Willis" userId="S::mwill35@gmu.edu::73d5a5c3-1867-4520-bc6b-680f2a309099" providerId="AD" clId="Web-{27078B70-6D1A-D82D-16D4-0DF47894A06F}" dt="2021-12-06T02:27:41.056" v="3236"/>
        <pc:sldMkLst>
          <pc:docMk/>
          <pc:sldMk cId="1838207549" sldId="268"/>
        </pc:sldMkLst>
        <pc:spChg chg="add mod">
          <ac:chgData name="Matt Willis" userId="S::mwill35@gmu.edu::73d5a5c3-1867-4520-bc6b-680f2a309099" providerId="AD" clId="Web-{27078B70-6D1A-D82D-16D4-0DF47894A06F}" dt="2021-12-05T21:31:37.118" v="382"/>
          <ac:spMkLst>
            <pc:docMk/>
            <pc:sldMk cId="1838207549" sldId="268"/>
            <ac:spMk id="4" creationId="{590A2E6D-3BA7-459F-9AF9-E47D941EA511}"/>
          </ac:spMkLst>
        </pc:spChg>
      </pc:sldChg>
      <pc:sldChg chg="addSp modSp modNotes">
        <pc:chgData name="Matt Willis" userId="S::mwill35@gmu.edu::73d5a5c3-1867-4520-bc6b-680f2a309099" providerId="AD" clId="Web-{27078B70-6D1A-D82D-16D4-0DF47894A06F}" dt="2021-12-06T02:33:15.484" v="3276"/>
        <pc:sldMkLst>
          <pc:docMk/>
          <pc:sldMk cId="1002722870" sldId="292"/>
        </pc:sldMkLst>
        <pc:spChg chg="mod">
          <ac:chgData name="Matt Willis" userId="S::mwill35@gmu.edu::73d5a5c3-1867-4520-bc6b-680f2a309099" providerId="AD" clId="Web-{27078B70-6D1A-D82D-16D4-0DF47894A06F}" dt="2021-12-06T02:30:30.653" v="3250" actId="20577"/>
          <ac:spMkLst>
            <pc:docMk/>
            <pc:sldMk cId="1002722870" sldId="292"/>
            <ac:spMk id="3" creationId="{64DC344B-A9A4-4C9D-B1E4-0C07EC537F86}"/>
          </ac:spMkLst>
        </pc:spChg>
        <pc:spChg chg="add mod">
          <ac:chgData name="Matt Willis" userId="S::mwill35@gmu.edu::73d5a5c3-1867-4520-bc6b-680f2a309099" providerId="AD" clId="Web-{27078B70-6D1A-D82D-16D4-0DF47894A06F}" dt="2021-12-05T21:31:37.118" v="382"/>
          <ac:spMkLst>
            <pc:docMk/>
            <pc:sldMk cId="1002722870" sldId="292"/>
            <ac:spMk id="4" creationId="{A6F05E59-ECB2-4BF9-B053-ED837A31F1A5}"/>
          </ac:spMkLst>
        </pc:spChg>
      </pc:sldChg>
      <pc:sldChg chg="addSp modSp">
        <pc:chgData name="Matt Willis" userId="S::mwill35@gmu.edu::73d5a5c3-1867-4520-bc6b-680f2a309099" providerId="AD" clId="Web-{27078B70-6D1A-D82D-16D4-0DF47894A06F}" dt="2021-12-06T02:58:23.731" v="4428" actId="20577"/>
        <pc:sldMkLst>
          <pc:docMk/>
          <pc:sldMk cId="1539364183" sldId="296"/>
        </pc:sldMkLst>
        <pc:spChg chg="mod">
          <ac:chgData name="Matt Willis" userId="S::mwill35@gmu.edu::73d5a5c3-1867-4520-bc6b-680f2a309099" providerId="AD" clId="Web-{27078B70-6D1A-D82D-16D4-0DF47894A06F}" dt="2021-12-06T02:44:22.528" v="3747" actId="20577"/>
          <ac:spMkLst>
            <pc:docMk/>
            <pc:sldMk cId="1539364183" sldId="296"/>
            <ac:spMk id="2" creationId="{6604C176-63E8-4C76-BA0B-8F0065CA3172}"/>
          </ac:spMkLst>
        </pc:spChg>
        <pc:spChg chg="mod">
          <ac:chgData name="Matt Willis" userId="S::mwill35@gmu.edu::73d5a5c3-1867-4520-bc6b-680f2a309099" providerId="AD" clId="Web-{27078B70-6D1A-D82D-16D4-0DF47894A06F}" dt="2021-12-06T02:58:23.731" v="4428" actId="20577"/>
          <ac:spMkLst>
            <pc:docMk/>
            <pc:sldMk cId="1539364183" sldId="296"/>
            <ac:spMk id="3" creationId="{57988680-ADF4-41E7-9E41-670D0F8FB220}"/>
          </ac:spMkLst>
        </pc:spChg>
        <pc:spChg chg="add mod">
          <ac:chgData name="Matt Willis" userId="S::mwill35@gmu.edu::73d5a5c3-1867-4520-bc6b-680f2a309099" providerId="AD" clId="Web-{27078B70-6D1A-D82D-16D4-0DF47894A06F}" dt="2021-12-05T21:31:37.118" v="382"/>
          <ac:spMkLst>
            <pc:docMk/>
            <pc:sldMk cId="1539364183" sldId="296"/>
            <ac:spMk id="4" creationId="{E1962F95-4114-498C-808E-E35A36CFB7ED}"/>
          </ac:spMkLst>
        </pc:spChg>
      </pc:sldChg>
      <pc:sldChg chg="addSp modSp ord">
        <pc:chgData name="Matt Willis" userId="S::mwill35@gmu.edu::73d5a5c3-1867-4520-bc6b-680f2a309099" providerId="AD" clId="Web-{27078B70-6D1A-D82D-16D4-0DF47894A06F}" dt="2021-12-06T02:42:09.400" v="3706"/>
        <pc:sldMkLst>
          <pc:docMk/>
          <pc:sldMk cId="3837718059" sldId="302"/>
        </pc:sldMkLst>
        <pc:spChg chg="add mod">
          <ac:chgData name="Matt Willis" userId="S::mwill35@gmu.edu::73d5a5c3-1867-4520-bc6b-680f2a309099" providerId="AD" clId="Web-{27078B70-6D1A-D82D-16D4-0DF47894A06F}" dt="2021-12-05T21:31:37.118" v="382"/>
          <ac:spMkLst>
            <pc:docMk/>
            <pc:sldMk cId="3837718059" sldId="302"/>
            <ac:spMk id="5" creationId="{CBF4C61B-3A4D-49FE-B679-D9D37A05D454}"/>
          </ac:spMkLst>
        </pc:spChg>
      </pc:sldChg>
      <pc:sldChg chg="addSp modSp">
        <pc:chgData name="Matt Willis" userId="S::mwill35@gmu.edu::73d5a5c3-1867-4520-bc6b-680f2a309099" providerId="AD" clId="Web-{27078B70-6D1A-D82D-16D4-0DF47894A06F}" dt="2021-12-06T03:13:19.639" v="4483" actId="20577"/>
        <pc:sldMkLst>
          <pc:docMk/>
          <pc:sldMk cId="1901576428" sldId="307"/>
        </pc:sldMkLst>
        <pc:spChg chg="mod">
          <ac:chgData name="Matt Willis" userId="S::mwill35@gmu.edu::73d5a5c3-1867-4520-bc6b-680f2a309099" providerId="AD" clId="Web-{27078B70-6D1A-D82D-16D4-0DF47894A06F}" dt="2021-12-06T02:57:52.606" v="4415" actId="20577"/>
          <ac:spMkLst>
            <pc:docMk/>
            <pc:sldMk cId="1901576428" sldId="307"/>
            <ac:spMk id="2" creationId="{7E9C3F61-1C8D-40A5-A6E6-72A4D2784C0B}"/>
          </ac:spMkLst>
        </pc:spChg>
        <pc:spChg chg="mod">
          <ac:chgData name="Matt Willis" userId="S::mwill35@gmu.edu::73d5a5c3-1867-4520-bc6b-680f2a309099" providerId="AD" clId="Web-{27078B70-6D1A-D82D-16D4-0DF47894A06F}" dt="2021-12-06T03:13:19.639" v="4483" actId="20577"/>
          <ac:spMkLst>
            <pc:docMk/>
            <pc:sldMk cId="1901576428" sldId="307"/>
            <ac:spMk id="3" creationId="{42F60E09-2B5D-4EE6-A158-9C93A14DAC0B}"/>
          </ac:spMkLst>
        </pc:spChg>
        <pc:spChg chg="add mod">
          <ac:chgData name="Matt Willis" userId="S::mwill35@gmu.edu::73d5a5c3-1867-4520-bc6b-680f2a309099" providerId="AD" clId="Web-{27078B70-6D1A-D82D-16D4-0DF47894A06F}" dt="2021-12-05T21:31:37.118" v="382"/>
          <ac:spMkLst>
            <pc:docMk/>
            <pc:sldMk cId="1901576428" sldId="307"/>
            <ac:spMk id="4" creationId="{FDDE69DB-B92A-4C23-A762-05F3DD60FCEF}"/>
          </ac:spMkLst>
        </pc:spChg>
      </pc:sldChg>
      <pc:sldChg chg="addSp modSp ord">
        <pc:chgData name="Matt Willis" userId="S::mwill35@gmu.edu::73d5a5c3-1867-4520-bc6b-680f2a309099" providerId="AD" clId="Web-{27078B70-6D1A-D82D-16D4-0DF47894A06F}" dt="2021-12-06T02:59:11.045" v="4429"/>
        <pc:sldMkLst>
          <pc:docMk/>
          <pc:sldMk cId="1148666453" sldId="311"/>
        </pc:sldMkLst>
        <pc:spChg chg="mod">
          <ac:chgData name="Matt Willis" userId="S::mwill35@gmu.edu::73d5a5c3-1867-4520-bc6b-680f2a309099" providerId="AD" clId="Web-{27078B70-6D1A-D82D-16D4-0DF47894A06F}" dt="2021-12-06T02:20:07.266" v="3159" actId="14100"/>
          <ac:spMkLst>
            <pc:docMk/>
            <pc:sldMk cId="1148666453" sldId="311"/>
            <ac:spMk id="2" creationId="{95BCAAA7-772A-49E2-991F-4D565FA25D70}"/>
          </ac:spMkLst>
        </pc:spChg>
        <pc:spChg chg="mod">
          <ac:chgData name="Matt Willis" userId="S::mwill35@gmu.edu::73d5a5c3-1867-4520-bc6b-680f2a309099" providerId="AD" clId="Web-{27078B70-6D1A-D82D-16D4-0DF47894A06F}" dt="2021-12-06T02:20:24.610" v="3162" actId="14100"/>
          <ac:spMkLst>
            <pc:docMk/>
            <pc:sldMk cId="1148666453" sldId="311"/>
            <ac:spMk id="3" creationId="{ADB3231F-11A0-46DC-828F-82B9D30B4EB9}"/>
          </ac:spMkLst>
        </pc:spChg>
        <pc:spChg chg="add mod">
          <ac:chgData name="Matt Willis" userId="S::mwill35@gmu.edu::73d5a5c3-1867-4520-bc6b-680f2a309099" providerId="AD" clId="Web-{27078B70-6D1A-D82D-16D4-0DF47894A06F}" dt="2021-12-05T21:31:37.118" v="382"/>
          <ac:spMkLst>
            <pc:docMk/>
            <pc:sldMk cId="1148666453" sldId="311"/>
            <ac:spMk id="4" creationId="{0A3F3238-9C62-402E-9AD2-C10ADD588B98}"/>
          </ac:spMkLst>
        </pc:spChg>
      </pc:sldChg>
      <pc:sldChg chg="addSp modSp">
        <pc:chgData name="Matt Willis" userId="S::mwill35@gmu.edu::73d5a5c3-1867-4520-bc6b-680f2a309099" providerId="AD" clId="Web-{27078B70-6D1A-D82D-16D4-0DF47894A06F}" dt="2021-12-05T21:31:37.118" v="382"/>
        <pc:sldMkLst>
          <pc:docMk/>
          <pc:sldMk cId="3930381542" sldId="312"/>
        </pc:sldMkLst>
        <pc:spChg chg="add mod">
          <ac:chgData name="Matt Willis" userId="S::mwill35@gmu.edu::73d5a5c3-1867-4520-bc6b-680f2a309099" providerId="AD" clId="Web-{27078B70-6D1A-D82D-16D4-0DF47894A06F}" dt="2021-12-05T21:31:37.118" v="382"/>
          <ac:spMkLst>
            <pc:docMk/>
            <pc:sldMk cId="3930381542" sldId="312"/>
            <ac:spMk id="4" creationId="{CA2BDF83-A1B1-43A7-A2A9-7EF8CFDB6835}"/>
          </ac:spMkLst>
        </pc:spChg>
      </pc:sldChg>
      <pc:sldChg chg="addSp modSp">
        <pc:chgData name="Matt Willis" userId="S::mwill35@gmu.edu::73d5a5c3-1867-4520-bc6b-680f2a309099" providerId="AD" clId="Web-{27078B70-6D1A-D82D-16D4-0DF47894A06F}" dt="2021-12-05T21:31:37.118" v="382"/>
        <pc:sldMkLst>
          <pc:docMk/>
          <pc:sldMk cId="330253811" sldId="313"/>
        </pc:sldMkLst>
        <pc:spChg chg="add mod">
          <ac:chgData name="Matt Willis" userId="S::mwill35@gmu.edu::73d5a5c3-1867-4520-bc6b-680f2a309099" providerId="AD" clId="Web-{27078B70-6D1A-D82D-16D4-0DF47894A06F}" dt="2021-12-05T21:31:37.118" v="382"/>
          <ac:spMkLst>
            <pc:docMk/>
            <pc:sldMk cId="330253811" sldId="313"/>
            <ac:spMk id="4" creationId="{69C022CE-FEF5-449B-8A64-F05F8C1FBFAA}"/>
          </ac:spMkLst>
        </pc:spChg>
      </pc:sldChg>
      <pc:sldChg chg="addSp modSp">
        <pc:chgData name="Matt Willis" userId="S::mwill35@gmu.edu::73d5a5c3-1867-4520-bc6b-680f2a309099" providerId="AD" clId="Web-{27078B70-6D1A-D82D-16D4-0DF47894A06F}" dt="2021-12-05T21:31:37.118" v="382"/>
        <pc:sldMkLst>
          <pc:docMk/>
          <pc:sldMk cId="1192932748" sldId="315"/>
        </pc:sldMkLst>
        <pc:spChg chg="add mod">
          <ac:chgData name="Matt Willis" userId="S::mwill35@gmu.edu::73d5a5c3-1867-4520-bc6b-680f2a309099" providerId="AD" clId="Web-{27078B70-6D1A-D82D-16D4-0DF47894A06F}" dt="2021-12-05T21:31:37.118" v="382"/>
          <ac:spMkLst>
            <pc:docMk/>
            <pc:sldMk cId="1192932748" sldId="315"/>
            <ac:spMk id="4" creationId="{BC56A600-FA90-4535-B106-CC5120011F00}"/>
          </ac:spMkLst>
        </pc:spChg>
      </pc:sldChg>
      <pc:sldChg chg="addSp modSp">
        <pc:chgData name="Matt Willis" userId="S::mwill35@gmu.edu::73d5a5c3-1867-4520-bc6b-680f2a309099" providerId="AD" clId="Web-{27078B70-6D1A-D82D-16D4-0DF47894A06F}" dt="2021-12-06T02:45:38.810" v="3758" actId="20577"/>
        <pc:sldMkLst>
          <pc:docMk/>
          <pc:sldMk cId="1658249015" sldId="316"/>
        </pc:sldMkLst>
        <pc:spChg chg="mod">
          <ac:chgData name="Matt Willis" userId="S::mwill35@gmu.edu::73d5a5c3-1867-4520-bc6b-680f2a309099" providerId="AD" clId="Web-{27078B70-6D1A-D82D-16D4-0DF47894A06F}" dt="2021-12-06T02:45:38.810" v="3758" actId="20577"/>
          <ac:spMkLst>
            <pc:docMk/>
            <pc:sldMk cId="1658249015" sldId="316"/>
            <ac:spMk id="2" creationId="{51211F69-128B-4318-9FE0-B7D638F7FB5B}"/>
          </ac:spMkLst>
        </pc:spChg>
        <pc:spChg chg="add mod">
          <ac:chgData name="Matt Willis" userId="S::mwill35@gmu.edu::73d5a5c3-1867-4520-bc6b-680f2a309099" providerId="AD" clId="Web-{27078B70-6D1A-D82D-16D4-0DF47894A06F}" dt="2021-12-05T21:31:37.118" v="382"/>
          <ac:spMkLst>
            <pc:docMk/>
            <pc:sldMk cId="1658249015" sldId="316"/>
            <ac:spMk id="4" creationId="{956C7144-0DC9-4325-BB0B-0AFA3CABA9D2}"/>
          </ac:spMkLst>
        </pc:spChg>
      </pc:sldChg>
      <pc:sldChg chg="addSp modSp">
        <pc:chgData name="Matt Willis" userId="S::mwill35@gmu.edu::73d5a5c3-1867-4520-bc6b-680f2a309099" providerId="AD" clId="Web-{27078B70-6D1A-D82D-16D4-0DF47894A06F}" dt="2021-12-05T21:31:37.118" v="382"/>
        <pc:sldMkLst>
          <pc:docMk/>
          <pc:sldMk cId="1627931745" sldId="317"/>
        </pc:sldMkLst>
        <pc:spChg chg="add mod">
          <ac:chgData name="Matt Willis" userId="S::mwill35@gmu.edu::73d5a5c3-1867-4520-bc6b-680f2a309099" providerId="AD" clId="Web-{27078B70-6D1A-D82D-16D4-0DF47894A06F}" dt="2021-12-05T21:31:37.118" v="382"/>
          <ac:spMkLst>
            <pc:docMk/>
            <pc:sldMk cId="1627931745" sldId="317"/>
            <ac:spMk id="4" creationId="{E758BAA8-E967-463C-8B87-E024F2AC5207}"/>
          </ac:spMkLst>
        </pc:spChg>
      </pc:sldChg>
      <pc:sldChg chg="addSp modSp">
        <pc:chgData name="Matt Willis" userId="S::mwill35@gmu.edu::73d5a5c3-1867-4520-bc6b-680f2a309099" providerId="AD" clId="Web-{27078B70-6D1A-D82D-16D4-0DF47894A06F}" dt="2021-12-05T21:31:37.118" v="382"/>
        <pc:sldMkLst>
          <pc:docMk/>
          <pc:sldMk cId="2239621172" sldId="318"/>
        </pc:sldMkLst>
        <pc:spChg chg="add mod">
          <ac:chgData name="Matt Willis" userId="S::mwill35@gmu.edu::73d5a5c3-1867-4520-bc6b-680f2a309099" providerId="AD" clId="Web-{27078B70-6D1A-D82D-16D4-0DF47894A06F}" dt="2021-12-05T21:31:37.118" v="382"/>
          <ac:spMkLst>
            <pc:docMk/>
            <pc:sldMk cId="2239621172" sldId="318"/>
            <ac:spMk id="4" creationId="{5E0A9D78-D698-4B27-AAD4-5986FB0826B2}"/>
          </ac:spMkLst>
        </pc:spChg>
      </pc:sldChg>
      <pc:sldChg chg="addSp modSp">
        <pc:chgData name="Matt Willis" userId="S::mwill35@gmu.edu::73d5a5c3-1867-4520-bc6b-680f2a309099" providerId="AD" clId="Web-{27078B70-6D1A-D82D-16D4-0DF47894A06F}" dt="2021-12-05T21:31:37.118" v="382"/>
        <pc:sldMkLst>
          <pc:docMk/>
          <pc:sldMk cId="751499514" sldId="319"/>
        </pc:sldMkLst>
        <pc:spChg chg="add mod">
          <ac:chgData name="Matt Willis" userId="S::mwill35@gmu.edu::73d5a5c3-1867-4520-bc6b-680f2a309099" providerId="AD" clId="Web-{27078B70-6D1A-D82D-16D4-0DF47894A06F}" dt="2021-12-05T21:31:37.118" v="382"/>
          <ac:spMkLst>
            <pc:docMk/>
            <pc:sldMk cId="751499514" sldId="319"/>
            <ac:spMk id="4" creationId="{037053D2-EB26-4DC1-9A11-A58B90FD4A8D}"/>
          </ac:spMkLst>
        </pc:spChg>
      </pc:sldChg>
      <pc:sldChg chg="addSp modSp">
        <pc:chgData name="Matt Willis" userId="S::mwill35@gmu.edu::73d5a5c3-1867-4520-bc6b-680f2a309099" providerId="AD" clId="Web-{27078B70-6D1A-D82D-16D4-0DF47894A06F}" dt="2021-12-06T01:15:41.688" v="3133" actId="14100"/>
        <pc:sldMkLst>
          <pc:docMk/>
          <pc:sldMk cId="3811976875" sldId="320"/>
        </pc:sldMkLst>
        <pc:spChg chg="mod">
          <ac:chgData name="Matt Willis" userId="S::mwill35@gmu.edu::73d5a5c3-1867-4520-bc6b-680f2a309099" providerId="AD" clId="Web-{27078B70-6D1A-D82D-16D4-0DF47894A06F}" dt="2021-12-06T01:15:30.547" v="3131" actId="14100"/>
          <ac:spMkLst>
            <pc:docMk/>
            <pc:sldMk cId="3811976875" sldId="320"/>
            <ac:spMk id="2" creationId="{0740472D-CD2B-48D9-9B85-A805F63B2810}"/>
          </ac:spMkLst>
        </pc:spChg>
        <pc:spChg chg="add mod">
          <ac:chgData name="Matt Willis" userId="S::mwill35@gmu.edu::73d5a5c3-1867-4520-bc6b-680f2a309099" providerId="AD" clId="Web-{27078B70-6D1A-D82D-16D4-0DF47894A06F}" dt="2021-12-05T21:31:37.118" v="382"/>
          <ac:spMkLst>
            <pc:docMk/>
            <pc:sldMk cId="3811976875" sldId="320"/>
            <ac:spMk id="4" creationId="{74F5C2C4-1413-4D60-B2A7-CEA0625A9E2B}"/>
          </ac:spMkLst>
        </pc:spChg>
        <pc:picChg chg="mod">
          <ac:chgData name="Matt Willis" userId="S::mwill35@gmu.edu::73d5a5c3-1867-4520-bc6b-680f2a309099" providerId="AD" clId="Web-{27078B70-6D1A-D82D-16D4-0DF47894A06F}" dt="2021-12-06T01:15:41.688" v="3133" actId="14100"/>
          <ac:picMkLst>
            <pc:docMk/>
            <pc:sldMk cId="3811976875" sldId="320"/>
            <ac:picMk id="12" creationId="{3E7E0D82-BB3C-4AB3-A5F8-8353F1C8248D}"/>
          </ac:picMkLst>
        </pc:picChg>
        <pc:picChg chg="mod">
          <ac:chgData name="Matt Willis" userId="S::mwill35@gmu.edu::73d5a5c3-1867-4520-bc6b-680f2a309099" providerId="AD" clId="Web-{27078B70-6D1A-D82D-16D4-0DF47894A06F}" dt="2021-12-06T01:15:34.422" v="3132" actId="14100"/>
          <ac:picMkLst>
            <pc:docMk/>
            <pc:sldMk cId="3811976875" sldId="320"/>
            <ac:picMk id="13" creationId="{187BF97A-5E6D-4316-8231-77A012469E1E}"/>
          </ac:picMkLst>
        </pc:picChg>
      </pc:sldChg>
      <pc:sldChg chg="addSp modSp">
        <pc:chgData name="Matt Willis" userId="S::mwill35@gmu.edu::73d5a5c3-1867-4520-bc6b-680f2a309099" providerId="AD" clId="Web-{27078B70-6D1A-D82D-16D4-0DF47894A06F}" dt="2021-12-05T21:31:37.118" v="382"/>
        <pc:sldMkLst>
          <pc:docMk/>
          <pc:sldMk cId="4032926290" sldId="321"/>
        </pc:sldMkLst>
        <pc:spChg chg="add mod">
          <ac:chgData name="Matt Willis" userId="S::mwill35@gmu.edu::73d5a5c3-1867-4520-bc6b-680f2a309099" providerId="AD" clId="Web-{27078B70-6D1A-D82D-16D4-0DF47894A06F}" dt="2021-12-05T21:31:37.118" v="382"/>
          <ac:spMkLst>
            <pc:docMk/>
            <pc:sldMk cId="4032926290" sldId="321"/>
            <ac:spMk id="4" creationId="{080E9FA9-84B2-4324-ADDC-A588DDC91195}"/>
          </ac:spMkLst>
        </pc:spChg>
      </pc:sldChg>
      <pc:sldChg chg="addSp modSp">
        <pc:chgData name="Matt Willis" userId="S::mwill35@gmu.edu::73d5a5c3-1867-4520-bc6b-680f2a309099" providerId="AD" clId="Web-{27078B70-6D1A-D82D-16D4-0DF47894A06F}" dt="2021-12-06T01:39:04.944" v="3138" actId="14100"/>
        <pc:sldMkLst>
          <pc:docMk/>
          <pc:sldMk cId="2740540230" sldId="322"/>
        </pc:sldMkLst>
        <pc:spChg chg="mod">
          <ac:chgData name="Matt Willis" userId="S::mwill35@gmu.edu::73d5a5c3-1867-4520-bc6b-680f2a309099" providerId="AD" clId="Web-{27078B70-6D1A-D82D-16D4-0DF47894A06F}" dt="2021-12-06T01:39:04.944" v="3138" actId="14100"/>
          <ac:spMkLst>
            <pc:docMk/>
            <pc:sldMk cId="2740540230" sldId="322"/>
            <ac:spMk id="3" creationId="{E65653D3-368F-421C-BF3C-47140DDFA489}"/>
          </ac:spMkLst>
        </pc:spChg>
        <pc:spChg chg="add mod">
          <ac:chgData name="Matt Willis" userId="S::mwill35@gmu.edu::73d5a5c3-1867-4520-bc6b-680f2a309099" providerId="AD" clId="Web-{27078B70-6D1A-D82D-16D4-0DF47894A06F}" dt="2021-12-05T21:31:31.212" v="381"/>
          <ac:spMkLst>
            <pc:docMk/>
            <pc:sldMk cId="2740540230" sldId="322"/>
            <ac:spMk id="4" creationId="{5371C494-687A-4CBD-A654-9BA5D2F2F62D}"/>
          </ac:spMkLst>
        </pc:spChg>
      </pc:sldChg>
      <pc:sldChg chg="addSp modSp">
        <pc:chgData name="Matt Willis" userId="S::mwill35@gmu.edu::73d5a5c3-1867-4520-bc6b-680f2a309099" providerId="AD" clId="Web-{27078B70-6D1A-D82D-16D4-0DF47894A06F}" dt="2021-12-06T03:00:07.874" v="4454" actId="20577"/>
        <pc:sldMkLst>
          <pc:docMk/>
          <pc:sldMk cId="1212393448" sldId="323"/>
        </pc:sldMkLst>
        <pc:spChg chg="mod">
          <ac:chgData name="Matt Willis" userId="S::mwill35@gmu.edu::73d5a5c3-1867-4520-bc6b-680f2a309099" providerId="AD" clId="Web-{27078B70-6D1A-D82D-16D4-0DF47894A06F}" dt="2021-12-06T03:00:07.874" v="4454" actId="20577"/>
          <ac:spMkLst>
            <pc:docMk/>
            <pc:sldMk cId="1212393448" sldId="323"/>
            <ac:spMk id="3" creationId="{5D48ED2E-7975-4E05-9DD1-CA56ECA1F927}"/>
          </ac:spMkLst>
        </pc:spChg>
        <pc:spChg chg="add mod">
          <ac:chgData name="Matt Willis" userId="S::mwill35@gmu.edu::73d5a5c3-1867-4520-bc6b-680f2a309099" providerId="AD" clId="Web-{27078B70-6D1A-D82D-16D4-0DF47894A06F}" dt="2021-12-05T21:31:37.118" v="382"/>
          <ac:spMkLst>
            <pc:docMk/>
            <pc:sldMk cId="1212393448" sldId="323"/>
            <ac:spMk id="4" creationId="{760FEDA4-2F79-4740-B3C8-F301EDEE0688}"/>
          </ac:spMkLst>
        </pc:spChg>
      </pc:sldChg>
      <pc:sldChg chg="addSp modSp">
        <pc:chgData name="Matt Willis" userId="S::mwill35@gmu.edu::73d5a5c3-1867-4520-bc6b-680f2a309099" providerId="AD" clId="Web-{27078B70-6D1A-D82D-16D4-0DF47894A06F}" dt="2021-12-06T02:53:04.615" v="4402" actId="20577"/>
        <pc:sldMkLst>
          <pc:docMk/>
          <pc:sldMk cId="3779712216" sldId="324"/>
        </pc:sldMkLst>
        <pc:spChg chg="mod">
          <ac:chgData name="Matt Willis" userId="S::mwill35@gmu.edu::73d5a5c3-1867-4520-bc6b-680f2a309099" providerId="AD" clId="Web-{27078B70-6D1A-D82D-16D4-0DF47894A06F}" dt="2021-12-06T02:53:04.615" v="4402" actId="20577"/>
          <ac:spMkLst>
            <pc:docMk/>
            <pc:sldMk cId="3779712216" sldId="324"/>
            <ac:spMk id="3" creationId="{7E8565AA-DCDE-4B2E-B1D2-B01B9AA36AF8}"/>
          </ac:spMkLst>
        </pc:spChg>
        <pc:spChg chg="add mod">
          <ac:chgData name="Matt Willis" userId="S::mwill35@gmu.edu::73d5a5c3-1867-4520-bc6b-680f2a309099" providerId="AD" clId="Web-{27078B70-6D1A-D82D-16D4-0DF47894A06F}" dt="2021-12-05T21:31:37.118" v="382"/>
          <ac:spMkLst>
            <pc:docMk/>
            <pc:sldMk cId="3779712216" sldId="324"/>
            <ac:spMk id="4" creationId="{83FE5BB9-9667-4FEF-8E64-159F7C324BBD}"/>
          </ac:spMkLst>
        </pc:spChg>
      </pc:sldChg>
      <pc:sldChg chg="addSp modSp del">
        <pc:chgData name="Matt Willis" userId="S::mwill35@gmu.edu::73d5a5c3-1867-4520-bc6b-680f2a309099" providerId="AD" clId="Web-{27078B70-6D1A-D82D-16D4-0DF47894A06F}" dt="2021-12-06T02:37:25.442" v="3401"/>
        <pc:sldMkLst>
          <pc:docMk/>
          <pc:sldMk cId="2460397882" sldId="325"/>
        </pc:sldMkLst>
        <pc:spChg chg="mod">
          <ac:chgData name="Matt Willis" userId="S::mwill35@gmu.edu::73d5a5c3-1867-4520-bc6b-680f2a309099" providerId="AD" clId="Web-{27078B70-6D1A-D82D-16D4-0DF47894A06F}" dt="2021-12-06T02:34:08.532" v="3279" actId="20577"/>
          <ac:spMkLst>
            <pc:docMk/>
            <pc:sldMk cId="2460397882" sldId="325"/>
            <ac:spMk id="3" creationId="{2897E13E-DD5B-4773-A1F6-9439A6E38194}"/>
          </ac:spMkLst>
        </pc:spChg>
        <pc:spChg chg="add mod">
          <ac:chgData name="Matt Willis" userId="S::mwill35@gmu.edu::73d5a5c3-1867-4520-bc6b-680f2a309099" providerId="AD" clId="Web-{27078B70-6D1A-D82D-16D4-0DF47894A06F}" dt="2021-12-05T21:31:37.118" v="382"/>
          <ac:spMkLst>
            <pc:docMk/>
            <pc:sldMk cId="2460397882" sldId="325"/>
            <ac:spMk id="4" creationId="{71A520BD-4740-4934-93E3-90188B315D40}"/>
          </ac:spMkLst>
        </pc:spChg>
      </pc:sldChg>
      <pc:sldChg chg="addSp modSp">
        <pc:chgData name="Matt Willis" userId="S::mwill35@gmu.edu::73d5a5c3-1867-4520-bc6b-680f2a309099" providerId="AD" clId="Web-{27078B70-6D1A-D82D-16D4-0DF47894A06F}" dt="2021-12-06T02:27:31.243" v="3235" actId="14100"/>
        <pc:sldMkLst>
          <pc:docMk/>
          <pc:sldMk cId="3735905526" sldId="326"/>
        </pc:sldMkLst>
        <pc:spChg chg="mod">
          <ac:chgData name="Matt Willis" userId="S::mwill35@gmu.edu::73d5a5c3-1867-4520-bc6b-680f2a309099" providerId="AD" clId="Web-{27078B70-6D1A-D82D-16D4-0DF47894A06F}" dt="2021-12-06T02:27:31.243" v="3235" actId="14100"/>
          <ac:spMkLst>
            <pc:docMk/>
            <pc:sldMk cId="3735905526" sldId="326"/>
            <ac:spMk id="3" creationId="{BBB050DE-F531-4BA0-8695-0021F3165561}"/>
          </ac:spMkLst>
        </pc:spChg>
        <pc:spChg chg="add mod">
          <ac:chgData name="Matt Willis" userId="S::mwill35@gmu.edu::73d5a5c3-1867-4520-bc6b-680f2a309099" providerId="AD" clId="Web-{27078B70-6D1A-D82D-16D4-0DF47894A06F}" dt="2021-12-05T21:31:37.118" v="382"/>
          <ac:spMkLst>
            <pc:docMk/>
            <pc:sldMk cId="3735905526" sldId="326"/>
            <ac:spMk id="4" creationId="{CE827FF5-DEF4-457E-8FCF-55B06A57645B}"/>
          </ac:spMkLst>
        </pc:spChg>
      </pc:sldChg>
      <pc:sldChg chg="addSp modSp ord">
        <pc:chgData name="Matt Willis" userId="S::mwill35@gmu.edu::73d5a5c3-1867-4520-bc6b-680f2a309099" providerId="AD" clId="Web-{27078B70-6D1A-D82D-16D4-0DF47894A06F}" dt="2021-12-06T02:33:26.672" v="3278"/>
        <pc:sldMkLst>
          <pc:docMk/>
          <pc:sldMk cId="784357236" sldId="327"/>
        </pc:sldMkLst>
        <pc:spChg chg="add mod">
          <ac:chgData name="Matt Willis" userId="S::mwill35@gmu.edu::73d5a5c3-1867-4520-bc6b-680f2a309099" providerId="AD" clId="Web-{27078B70-6D1A-D82D-16D4-0DF47894A06F}" dt="2021-12-05T21:31:37.118" v="382"/>
          <ac:spMkLst>
            <pc:docMk/>
            <pc:sldMk cId="784357236" sldId="327"/>
            <ac:spMk id="3" creationId="{D600D055-3505-40BC-B65A-CA94DD8F65CE}"/>
          </ac:spMkLst>
        </pc:spChg>
      </pc:sldChg>
      <pc:sldChg chg="addSp modSp modNotes">
        <pc:chgData name="Matt Willis" userId="S::mwill35@gmu.edu::73d5a5c3-1867-4520-bc6b-680f2a309099" providerId="AD" clId="Web-{27078B70-6D1A-D82D-16D4-0DF47894A06F}" dt="2021-12-06T02:46:41.061" v="3857"/>
        <pc:sldMkLst>
          <pc:docMk/>
          <pc:sldMk cId="1008413897" sldId="329"/>
        </pc:sldMkLst>
        <pc:spChg chg="add mod">
          <ac:chgData name="Matt Willis" userId="S::mwill35@gmu.edu::73d5a5c3-1867-4520-bc6b-680f2a309099" providerId="AD" clId="Web-{27078B70-6D1A-D82D-16D4-0DF47894A06F}" dt="2021-12-05T21:31:37.118" v="382"/>
          <ac:spMkLst>
            <pc:docMk/>
            <pc:sldMk cId="1008413897" sldId="329"/>
            <ac:spMk id="4" creationId="{47B92609-59BC-415E-9177-BB998F07E4D4}"/>
          </ac:spMkLst>
        </pc:spChg>
      </pc:sldChg>
      <pc:sldChg chg="addSp modSp ord">
        <pc:chgData name="Matt Willis" userId="S::mwill35@gmu.edu::73d5a5c3-1867-4520-bc6b-680f2a309099" providerId="AD" clId="Web-{27078B70-6D1A-D82D-16D4-0DF47894A06F}" dt="2021-12-06T02:19:36.187" v="3158"/>
        <pc:sldMkLst>
          <pc:docMk/>
          <pc:sldMk cId="2295042115" sldId="330"/>
        </pc:sldMkLst>
        <pc:spChg chg="add mod">
          <ac:chgData name="Matt Willis" userId="S::mwill35@gmu.edu::73d5a5c3-1867-4520-bc6b-680f2a309099" providerId="AD" clId="Web-{27078B70-6D1A-D82D-16D4-0DF47894A06F}" dt="2021-12-05T21:31:37.118" v="382"/>
          <ac:spMkLst>
            <pc:docMk/>
            <pc:sldMk cId="2295042115" sldId="330"/>
            <ac:spMk id="34" creationId="{63E89641-DBAC-4407-A088-686E4567F58A}"/>
          </ac:spMkLst>
        </pc:spChg>
      </pc:sldChg>
      <pc:sldChg chg="addSp modSp new mod setBg addAnim">
        <pc:chgData name="Matt Willis" userId="S::mwill35@gmu.edu::73d5a5c3-1867-4520-bc6b-680f2a309099" providerId="AD" clId="Web-{27078B70-6D1A-D82D-16D4-0DF47894A06F}" dt="2021-12-05T21:31:37.118" v="382"/>
        <pc:sldMkLst>
          <pc:docMk/>
          <pc:sldMk cId="2842532101" sldId="331"/>
        </pc:sldMkLst>
        <pc:spChg chg="mod">
          <ac:chgData name="Matt Willis" userId="S::mwill35@gmu.edu::73d5a5c3-1867-4520-bc6b-680f2a309099" providerId="AD" clId="Web-{27078B70-6D1A-D82D-16D4-0DF47894A06F}" dt="2021-12-05T21:04:28.735" v="33"/>
          <ac:spMkLst>
            <pc:docMk/>
            <pc:sldMk cId="2842532101" sldId="331"/>
            <ac:spMk id="2" creationId="{383675E5-9F1A-42D0-8D8F-DD75BCFE0CF6}"/>
          </ac:spMkLst>
        </pc:spChg>
        <pc:spChg chg="mod">
          <ac:chgData name="Matt Willis" userId="S::mwill35@gmu.edu::73d5a5c3-1867-4520-bc6b-680f2a309099" providerId="AD" clId="Web-{27078B70-6D1A-D82D-16D4-0DF47894A06F}" dt="2021-12-05T21:04:28.735" v="33"/>
          <ac:spMkLst>
            <pc:docMk/>
            <pc:sldMk cId="2842532101" sldId="331"/>
            <ac:spMk id="3" creationId="{B1149EB8-6B40-49D7-B1E3-8255B4630A1B}"/>
          </ac:spMkLst>
        </pc:spChg>
        <pc:spChg chg="add mod">
          <ac:chgData name="Matt Willis" userId="S::mwill35@gmu.edu::73d5a5c3-1867-4520-bc6b-680f2a309099" providerId="AD" clId="Web-{27078B70-6D1A-D82D-16D4-0DF47894A06F}" dt="2021-12-05T21:31:37.118" v="382"/>
          <ac:spMkLst>
            <pc:docMk/>
            <pc:sldMk cId="2842532101" sldId="331"/>
            <ac:spMk id="4" creationId="{BDAC8B00-7349-4DBC-98A2-CED74FD88D97}"/>
          </ac:spMkLst>
        </pc:spChg>
        <pc:spChg chg="add">
          <ac:chgData name="Matt Willis" userId="S::mwill35@gmu.edu::73d5a5c3-1867-4520-bc6b-680f2a309099" providerId="AD" clId="Web-{27078B70-6D1A-D82D-16D4-0DF47894A06F}" dt="2021-12-05T21:04:28.735" v="33"/>
          <ac:spMkLst>
            <pc:docMk/>
            <pc:sldMk cId="2842532101" sldId="331"/>
            <ac:spMk id="10" creationId="{DD651B61-325E-4E73-8445-38B0DE8AAAB6}"/>
          </ac:spMkLst>
        </pc:spChg>
        <pc:spChg chg="add">
          <ac:chgData name="Matt Willis" userId="S::mwill35@gmu.edu::73d5a5c3-1867-4520-bc6b-680f2a309099" providerId="AD" clId="Web-{27078B70-6D1A-D82D-16D4-0DF47894A06F}" dt="2021-12-05T21:04:28.735" v="33"/>
          <ac:spMkLst>
            <pc:docMk/>
            <pc:sldMk cId="2842532101" sldId="331"/>
            <ac:spMk id="12" creationId="{B42E5253-D3AC-4AC2-B766-8B34F13C2F5E}"/>
          </ac:spMkLst>
        </pc:spChg>
        <pc:spChg chg="add">
          <ac:chgData name="Matt Willis" userId="S::mwill35@gmu.edu::73d5a5c3-1867-4520-bc6b-680f2a309099" providerId="AD" clId="Web-{27078B70-6D1A-D82D-16D4-0DF47894A06F}" dt="2021-12-05T21:04:28.735" v="33"/>
          <ac:spMkLst>
            <pc:docMk/>
            <pc:sldMk cId="2842532101" sldId="331"/>
            <ac:spMk id="14" creationId="{10AE8D57-436A-4073-9A75-15BB5949F8B4}"/>
          </ac:spMkLst>
        </pc:spChg>
        <pc:spChg chg="add">
          <ac:chgData name="Matt Willis" userId="S::mwill35@gmu.edu::73d5a5c3-1867-4520-bc6b-680f2a309099" providerId="AD" clId="Web-{27078B70-6D1A-D82D-16D4-0DF47894A06F}" dt="2021-12-05T21:04:28.735" v="33"/>
          <ac:spMkLst>
            <pc:docMk/>
            <pc:sldMk cId="2842532101" sldId="331"/>
            <ac:spMk id="16" creationId="{E2852671-8EB6-4EAF-8AF8-65CF3FD66456}"/>
          </ac:spMkLst>
        </pc:spChg>
        <pc:spChg chg="add">
          <ac:chgData name="Matt Willis" userId="S::mwill35@gmu.edu::73d5a5c3-1867-4520-bc6b-680f2a309099" providerId="AD" clId="Web-{27078B70-6D1A-D82D-16D4-0DF47894A06F}" dt="2021-12-05T21:04:28.735" v="33"/>
          <ac:spMkLst>
            <pc:docMk/>
            <pc:sldMk cId="2842532101" sldId="331"/>
            <ac:spMk id="18" creationId="{A52FF1B8-145F-47AA-9F6F-7DA3201AA6CB}"/>
          </ac:spMkLst>
        </pc:spChg>
        <pc:spChg chg="add">
          <ac:chgData name="Matt Willis" userId="S::mwill35@gmu.edu::73d5a5c3-1867-4520-bc6b-680f2a309099" providerId="AD" clId="Web-{27078B70-6D1A-D82D-16D4-0DF47894A06F}" dt="2021-12-05T21:04:28.735" v="33"/>
          <ac:spMkLst>
            <pc:docMk/>
            <pc:sldMk cId="2842532101" sldId="331"/>
            <ac:spMk id="20" creationId="{6DFE8A8C-8C1F-40A1-8A45-9D05B0DD8EF8}"/>
          </ac:spMkLst>
        </pc:spChg>
        <pc:spChg chg="add">
          <ac:chgData name="Matt Willis" userId="S::mwill35@gmu.edu::73d5a5c3-1867-4520-bc6b-680f2a309099" providerId="AD" clId="Web-{27078B70-6D1A-D82D-16D4-0DF47894A06F}" dt="2021-12-05T21:04:28.735" v="33"/>
          <ac:spMkLst>
            <pc:docMk/>
            <pc:sldMk cId="2842532101" sldId="331"/>
            <ac:spMk id="22" creationId="{EE1EF8C3-8F8A-447D-A5FF-C12426825418}"/>
          </ac:spMkLst>
        </pc:spChg>
        <pc:spChg chg="add">
          <ac:chgData name="Matt Willis" userId="S::mwill35@gmu.edu::73d5a5c3-1867-4520-bc6b-680f2a309099" providerId="AD" clId="Web-{27078B70-6D1A-D82D-16D4-0DF47894A06F}" dt="2021-12-05T21:04:28.735" v="33"/>
          <ac:spMkLst>
            <pc:docMk/>
            <pc:sldMk cId="2842532101" sldId="331"/>
            <ac:spMk id="24" creationId="{1B511BAF-6DC3-420A-8603-96945C66ADB3}"/>
          </ac:spMkLst>
        </pc:spChg>
        <pc:picChg chg="add">
          <ac:chgData name="Matt Willis" userId="S::mwill35@gmu.edu::73d5a5c3-1867-4520-bc6b-680f2a309099" providerId="AD" clId="Web-{27078B70-6D1A-D82D-16D4-0DF47894A06F}" dt="2021-12-05T21:04:28.735" v="33"/>
          <ac:picMkLst>
            <pc:docMk/>
            <pc:sldMk cId="2842532101" sldId="331"/>
            <ac:picMk id="7" creationId="{89D0B442-BC3C-4AAB-B00A-DF602050E5FD}"/>
          </ac:picMkLst>
        </pc:picChg>
      </pc:sldChg>
      <pc:sldChg chg="addSp modSp del">
        <pc:chgData name="Matt Willis" userId="S::mwill35@gmu.edu::73d5a5c3-1867-4520-bc6b-680f2a309099" providerId="AD" clId="Web-{27078B70-6D1A-D82D-16D4-0DF47894A06F}" dt="2021-12-05T21:40:53.405" v="970"/>
        <pc:sldMkLst>
          <pc:docMk/>
          <pc:sldMk cId="1480681835" sldId="332"/>
        </pc:sldMkLst>
        <pc:spChg chg="add mod">
          <ac:chgData name="Matt Willis" userId="S::mwill35@gmu.edu::73d5a5c3-1867-4520-bc6b-680f2a309099" providerId="AD" clId="Web-{27078B70-6D1A-D82D-16D4-0DF47894A06F}" dt="2021-12-05T21:31:37.118" v="382"/>
          <ac:spMkLst>
            <pc:docMk/>
            <pc:sldMk cId="1480681835" sldId="332"/>
            <ac:spMk id="4" creationId="{3EBCD335-DC5B-4A77-9372-DBE6A666A2EB}"/>
          </ac:spMkLst>
        </pc:spChg>
      </pc:sldChg>
      <pc:sldChg chg="addSp modSp new">
        <pc:chgData name="Matt Willis" userId="S::mwill35@gmu.edu::73d5a5c3-1867-4520-bc6b-680f2a309099" providerId="AD" clId="Web-{27078B70-6D1A-D82D-16D4-0DF47894A06F}" dt="2021-12-06T03:00:50.016" v="4456" actId="20577"/>
        <pc:sldMkLst>
          <pc:docMk/>
          <pc:sldMk cId="3388608002" sldId="333"/>
        </pc:sldMkLst>
        <pc:spChg chg="mod">
          <ac:chgData name="Matt Willis" userId="S::mwill35@gmu.edu::73d5a5c3-1867-4520-bc6b-680f2a309099" providerId="AD" clId="Web-{27078B70-6D1A-D82D-16D4-0DF47894A06F}" dt="2021-12-05T21:11:42.781" v="190" actId="20577"/>
          <ac:spMkLst>
            <pc:docMk/>
            <pc:sldMk cId="3388608002" sldId="333"/>
            <ac:spMk id="2" creationId="{C27A8959-15AC-4E51-A444-A8C8A6A1E8E8}"/>
          </ac:spMkLst>
        </pc:spChg>
        <pc:spChg chg="mod">
          <ac:chgData name="Matt Willis" userId="S::mwill35@gmu.edu::73d5a5c3-1867-4520-bc6b-680f2a309099" providerId="AD" clId="Web-{27078B70-6D1A-D82D-16D4-0DF47894A06F}" dt="2021-12-06T03:00:50.016" v="4456" actId="20577"/>
          <ac:spMkLst>
            <pc:docMk/>
            <pc:sldMk cId="3388608002" sldId="333"/>
            <ac:spMk id="3" creationId="{CFB26758-8D15-418C-8066-44FCED7D2105}"/>
          </ac:spMkLst>
        </pc:spChg>
        <pc:spChg chg="add mod">
          <ac:chgData name="Matt Willis" userId="S::mwill35@gmu.edu::73d5a5c3-1867-4520-bc6b-680f2a309099" providerId="AD" clId="Web-{27078B70-6D1A-D82D-16D4-0DF47894A06F}" dt="2021-12-05T21:31:37.118" v="382"/>
          <ac:spMkLst>
            <pc:docMk/>
            <pc:sldMk cId="3388608002" sldId="333"/>
            <ac:spMk id="4" creationId="{65F36759-1CC9-43B6-B114-3C56CC4862F6}"/>
          </ac:spMkLst>
        </pc:spChg>
      </pc:sldChg>
      <pc:sldChg chg="addSp delSp modSp new">
        <pc:chgData name="Matt Willis" userId="S::mwill35@gmu.edu::73d5a5c3-1867-4520-bc6b-680f2a309099" providerId="AD" clId="Web-{27078B70-6D1A-D82D-16D4-0DF47894A06F}" dt="2021-12-06T03:13:01.623" v="4482" actId="1076"/>
        <pc:sldMkLst>
          <pc:docMk/>
          <pc:sldMk cId="1374992684" sldId="334"/>
        </pc:sldMkLst>
        <pc:spChg chg="mod">
          <ac:chgData name="Matt Willis" userId="S::mwill35@gmu.edu::73d5a5c3-1867-4520-bc6b-680f2a309099" providerId="AD" clId="Web-{27078B70-6D1A-D82D-16D4-0DF47894A06F}" dt="2021-12-05T21:34:25.611" v="408" actId="20577"/>
          <ac:spMkLst>
            <pc:docMk/>
            <pc:sldMk cId="1374992684" sldId="334"/>
            <ac:spMk id="2" creationId="{3777FB31-EE43-4FDB-816D-DE8940818542}"/>
          </ac:spMkLst>
        </pc:spChg>
        <pc:spChg chg="add del mod">
          <ac:chgData name="Matt Willis" userId="S::mwill35@gmu.edu::73d5a5c3-1867-4520-bc6b-680f2a309099" providerId="AD" clId="Web-{27078B70-6D1A-D82D-16D4-0DF47894A06F}" dt="2021-12-05T21:45:52.431" v="1024"/>
          <ac:spMkLst>
            <pc:docMk/>
            <pc:sldMk cId="1374992684" sldId="334"/>
            <ac:spMk id="3" creationId="{4FEC3929-5AA5-4FA1-89C8-667026ED6E90}"/>
          </ac:spMkLst>
        </pc:spChg>
        <pc:spChg chg="add mod">
          <ac:chgData name="Matt Willis" userId="S::mwill35@gmu.edu::73d5a5c3-1867-4520-bc6b-680f2a309099" providerId="AD" clId="Web-{27078B70-6D1A-D82D-16D4-0DF47894A06F}" dt="2021-12-06T03:13:01.529" v="4474" actId="1076"/>
          <ac:spMkLst>
            <pc:docMk/>
            <pc:sldMk cId="1374992684" sldId="334"/>
            <ac:spMk id="11" creationId="{EBD4F70C-6FEC-47EF-9AE0-D7AE2DC67AC9}"/>
          </ac:spMkLst>
        </pc:spChg>
        <pc:spChg chg="add mod">
          <ac:chgData name="Matt Willis" userId="S::mwill35@gmu.edu::73d5a5c3-1867-4520-bc6b-680f2a309099" providerId="AD" clId="Web-{27078B70-6D1A-D82D-16D4-0DF47894A06F}" dt="2021-12-06T03:13:01.545" v="4475" actId="1076"/>
          <ac:spMkLst>
            <pc:docMk/>
            <pc:sldMk cId="1374992684" sldId="334"/>
            <ac:spMk id="12" creationId="{48C7A985-6ADC-489B-A3A0-A426E3F98CA4}"/>
          </ac:spMkLst>
        </pc:spChg>
        <pc:spChg chg="add mod">
          <ac:chgData name="Matt Willis" userId="S::mwill35@gmu.edu::73d5a5c3-1867-4520-bc6b-680f2a309099" providerId="AD" clId="Web-{27078B70-6D1A-D82D-16D4-0DF47894A06F}" dt="2021-12-06T03:13:01.560" v="4476" actId="1076"/>
          <ac:spMkLst>
            <pc:docMk/>
            <pc:sldMk cId="1374992684" sldId="334"/>
            <ac:spMk id="13" creationId="{1F67945B-3601-4847-9E62-C7557D3C5211}"/>
          </ac:spMkLst>
        </pc:spChg>
        <pc:spChg chg="add mod">
          <ac:chgData name="Matt Willis" userId="S::mwill35@gmu.edu::73d5a5c3-1867-4520-bc6b-680f2a309099" providerId="AD" clId="Web-{27078B70-6D1A-D82D-16D4-0DF47894A06F}" dt="2021-12-06T03:13:01.560" v="4477" actId="1076"/>
          <ac:spMkLst>
            <pc:docMk/>
            <pc:sldMk cId="1374992684" sldId="334"/>
            <ac:spMk id="14" creationId="{EA4B98DE-F1CB-4B0A-8C9F-7F9A2A951BC6}"/>
          </ac:spMkLst>
        </pc:spChg>
        <pc:spChg chg="add mod">
          <ac:chgData name="Matt Willis" userId="S::mwill35@gmu.edu::73d5a5c3-1867-4520-bc6b-680f2a309099" providerId="AD" clId="Web-{27078B70-6D1A-D82D-16D4-0DF47894A06F}" dt="2021-12-06T03:13:01.576" v="4478" actId="1076"/>
          <ac:spMkLst>
            <pc:docMk/>
            <pc:sldMk cId="1374992684" sldId="334"/>
            <ac:spMk id="15" creationId="{224AFD86-2359-4710-962B-BDF1449AD1BA}"/>
          </ac:spMkLst>
        </pc:spChg>
        <pc:spChg chg="add mod">
          <ac:chgData name="Matt Willis" userId="S::mwill35@gmu.edu::73d5a5c3-1867-4520-bc6b-680f2a309099" providerId="AD" clId="Web-{27078B70-6D1A-D82D-16D4-0DF47894A06F}" dt="2021-12-06T03:13:01.591" v="4479" actId="1076"/>
          <ac:spMkLst>
            <pc:docMk/>
            <pc:sldMk cId="1374992684" sldId="334"/>
            <ac:spMk id="16" creationId="{72D714A5-BFF5-455D-A59E-65BA37DE5052}"/>
          </ac:spMkLst>
        </pc:spChg>
        <pc:spChg chg="add mod">
          <ac:chgData name="Matt Willis" userId="S::mwill35@gmu.edu::73d5a5c3-1867-4520-bc6b-680f2a309099" providerId="AD" clId="Web-{27078B70-6D1A-D82D-16D4-0DF47894A06F}" dt="2021-12-06T03:13:01.607" v="4480" actId="1076"/>
          <ac:spMkLst>
            <pc:docMk/>
            <pc:sldMk cId="1374992684" sldId="334"/>
            <ac:spMk id="17" creationId="{C3B34B0C-C457-41CB-A96C-F988C73626A4}"/>
          </ac:spMkLst>
        </pc:spChg>
        <pc:spChg chg="add mod">
          <ac:chgData name="Matt Willis" userId="S::mwill35@gmu.edu::73d5a5c3-1867-4520-bc6b-680f2a309099" providerId="AD" clId="Web-{27078B70-6D1A-D82D-16D4-0DF47894A06F}" dt="2021-12-06T03:13:01.607" v="4481" actId="1076"/>
          <ac:spMkLst>
            <pc:docMk/>
            <pc:sldMk cId="1374992684" sldId="334"/>
            <ac:spMk id="18" creationId="{89E5548D-5C73-41F1-8C10-19F205E3D88C}"/>
          </ac:spMkLst>
        </pc:spChg>
        <pc:spChg chg="add mod">
          <ac:chgData name="Matt Willis" userId="S::mwill35@gmu.edu::73d5a5c3-1867-4520-bc6b-680f2a309099" providerId="AD" clId="Web-{27078B70-6D1A-D82D-16D4-0DF47894A06F}" dt="2021-12-06T03:13:01.623" v="4482" actId="1076"/>
          <ac:spMkLst>
            <pc:docMk/>
            <pc:sldMk cId="1374992684" sldId="334"/>
            <ac:spMk id="19" creationId="{118FE3AD-4EEC-489D-8560-80317EE19721}"/>
          </ac:spMkLst>
        </pc:spChg>
        <pc:spChg chg="add mod">
          <ac:chgData name="Matt Willis" userId="S::mwill35@gmu.edu::73d5a5c3-1867-4520-bc6b-680f2a309099" providerId="AD" clId="Web-{27078B70-6D1A-D82D-16D4-0DF47894A06F}" dt="2021-12-05T21:31:37.118" v="382"/>
          <ac:spMkLst>
            <pc:docMk/>
            <pc:sldMk cId="1374992684" sldId="334"/>
            <ac:spMk id="20" creationId="{1004163C-A595-4A5A-AA3D-4BCBD7795204}"/>
          </ac:spMkLst>
        </pc:spChg>
        <pc:graphicFrameChg chg="add del mod ord modGraphic">
          <ac:chgData name="Matt Willis" userId="S::mwill35@gmu.edu::73d5a5c3-1867-4520-bc6b-680f2a309099" providerId="AD" clId="Web-{27078B70-6D1A-D82D-16D4-0DF47894A06F}" dt="2021-12-05T21:23:19.679" v="194"/>
          <ac:graphicFrameMkLst>
            <pc:docMk/>
            <pc:sldMk cId="1374992684" sldId="334"/>
            <ac:graphicFrameMk id="4" creationId="{40799987-679F-40D3-96F9-BDD34395BD36}"/>
          </ac:graphicFrameMkLst>
        </pc:graphicFrameChg>
        <pc:graphicFrameChg chg="add del mod">
          <ac:chgData name="Matt Willis" userId="S::mwill35@gmu.edu::73d5a5c3-1867-4520-bc6b-680f2a309099" providerId="AD" clId="Web-{27078B70-6D1A-D82D-16D4-0DF47894A06F}" dt="2021-12-05T21:45:29.446" v="1022"/>
          <ac:graphicFrameMkLst>
            <pc:docMk/>
            <pc:sldMk cId="1374992684" sldId="334"/>
            <ac:graphicFrameMk id="22" creationId="{B9E00522-C2E1-4764-82F8-44A980E5E5BF}"/>
          </ac:graphicFrameMkLst>
        </pc:graphicFrameChg>
        <pc:graphicFrameChg chg="add mod">
          <ac:chgData name="Matt Willis" userId="S::mwill35@gmu.edu::73d5a5c3-1867-4520-bc6b-680f2a309099" providerId="AD" clId="Web-{27078B70-6D1A-D82D-16D4-0DF47894A06F}" dt="2021-12-05T21:45:59.634" v="1026" actId="14100"/>
          <ac:graphicFrameMkLst>
            <pc:docMk/>
            <pc:sldMk cId="1374992684" sldId="334"/>
            <ac:graphicFrameMk id="23" creationId="{1A7A3605-D187-4F18-A856-77F8C95AD486}"/>
          </ac:graphicFrameMkLst>
        </pc:graphicFrameChg>
      </pc:sldChg>
      <pc:sldChg chg="addSp modSp add ord replId modNotes">
        <pc:chgData name="Matt Willis" userId="S::mwill35@gmu.edu::73d5a5c3-1867-4520-bc6b-680f2a309099" providerId="AD" clId="Web-{27078B70-6D1A-D82D-16D4-0DF47894A06F}" dt="2021-12-05T22:28:28.502" v="3125" actId="1076"/>
        <pc:sldMkLst>
          <pc:docMk/>
          <pc:sldMk cId="4084690469" sldId="335"/>
        </pc:sldMkLst>
        <pc:spChg chg="add mod">
          <ac:chgData name="Matt Willis" userId="S::mwill35@gmu.edu::73d5a5c3-1867-4520-bc6b-680f2a309099" providerId="AD" clId="Web-{27078B70-6D1A-D82D-16D4-0DF47894A06F}" dt="2021-12-05T22:28:28.502" v="3125" actId="1076"/>
          <ac:spMkLst>
            <pc:docMk/>
            <pc:sldMk cId="4084690469" sldId="335"/>
            <ac:spMk id="4" creationId="{31DCC87C-EF88-4B99-B19D-F79BB4CC98B2}"/>
          </ac:spMkLst>
        </pc:spChg>
      </pc:sldChg>
      <pc:sldChg chg="addSp delSp modSp new mod ord setBg">
        <pc:chgData name="Matt Willis" userId="S::mwill35@gmu.edu::73d5a5c3-1867-4520-bc6b-680f2a309099" providerId="AD" clId="Web-{27078B70-6D1A-D82D-16D4-0DF47894A06F}" dt="2021-12-06T03:12:28.528" v="4464"/>
        <pc:sldMkLst>
          <pc:docMk/>
          <pc:sldMk cId="177177457" sldId="336"/>
        </pc:sldMkLst>
        <pc:spChg chg="mod">
          <ac:chgData name="Matt Willis" userId="S::mwill35@gmu.edu::73d5a5c3-1867-4520-bc6b-680f2a309099" providerId="AD" clId="Web-{27078B70-6D1A-D82D-16D4-0DF47894A06F}" dt="2021-12-06T01:39:36.070" v="3142" actId="14100"/>
          <ac:spMkLst>
            <pc:docMk/>
            <pc:sldMk cId="177177457" sldId="336"/>
            <ac:spMk id="2" creationId="{F52B5001-D745-48CD-B02A-86CF72952E4A}"/>
          </ac:spMkLst>
        </pc:spChg>
        <pc:spChg chg="del">
          <ac:chgData name="Matt Willis" userId="S::mwill35@gmu.edu::73d5a5c3-1867-4520-bc6b-680f2a309099" providerId="AD" clId="Web-{27078B70-6D1A-D82D-16D4-0DF47894A06F}" dt="2021-12-05T21:59:39.506" v="1201"/>
          <ac:spMkLst>
            <pc:docMk/>
            <pc:sldMk cId="177177457" sldId="336"/>
            <ac:spMk id="3" creationId="{13F4F665-0836-43EC-AF56-1F5CB7742E0A}"/>
          </ac:spMkLst>
        </pc:spChg>
        <pc:spChg chg="mod">
          <ac:chgData name="Matt Willis" userId="S::mwill35@gmu.edu::73d5a5c3-1867-4520-bc6b-680f2a309099" providerId="AD" clId="Web-{27078B70-6D1A-D82D-16D4-0DF47894A06F}" dt="2021-12-05T22:18:54.936" v="2492"/>
          <ac:spMkLst>
            <pc:docMk/>
            <pc:sldMk cId="177177457" sldId="336"/>
            <ac:spMk id="4" creationId="{21397137-4837-49C8-BA30-E1E5C06A507B}"/>
          </ac:spMkLst>
        </pc:spChg>
        <pc:spChg chg="add del mod">
          <ac:chgData name="Matt Willis" userId="S::mwill35@gmu.edu::73d5a5c3-1867-4520-bc6b-680f2a309099" providerId="AD" clId="Web-{27078B70-6D1A-D82D-16D4-0DF47894A06F}" dt="2021-12-05T22:00:05.444" v="1206"/>
          <ac:spMkLst>
            <pc:docMk/>
            <pc:sldMk cId="177177457" sldId="336"/>
            <ac:spMk id="11" creationId="{B9AE5540-E1C3-4602-AD35-0BE2207624AD}"/>
          </ac:spMkLst>
        </pc:spChg>
        <pc:spChg chg="add">
          <ac:chgData name="Matt Willis" userId="S::mwill35@gmu.edu::73d5a5c3-1867-4520-bc6b-680f2a309099" providerId="AD" clId="Web-{27078B70-6D1A-D82D-16D4-0DF47894A06F}" dt="2021-12-05T22:18:54.936" v="2492"/>
          <ac:spMkLst>
            <pc:docMk/>
            <pc:sldMk cId="177177457" sldId="336"/>
            <ac:spMk id="14" creationId="{DD651B61-325E-4E73-8445-38B0DE8AAAB6}"/>
          </ac:spMkLst>
        </pc:spChg>
        <pc:spChg chg="add">
          <ac:chgData name="Matt Willis" userId="S::mwill35@gmu.edu::73d5a5c3-1867-4520-bc6b-680f2a309099" providerId="AD" clId="Web-{27078B70-6D1A-D82D-16D4-0DF47894A06F}" dt="2021-12-05T22:18:54.936" v="2492"/>
          <ac:spMkLst>
            <pc:docMk/>
            <pc:sldMk cId="177177457" sldId="336"/>
            <ac:spMk id="16" creationId="{B42E5253-D3AC-4AC2-B766-8B34F13C2F5E}"/>
          </ac:spMkLst>
        </pc:spChg>
        <pc:spChg chg="add">
          <ac:chgData name="Matt Willis" userId="S::mwill35@gmu.edu::73d5a5c3-1867-4520-bc6b-680f2a309099" providerId="AD" clId="Web-{27078B70-6D1A-D82D-16D4-0DF47894A06F}" dt="2021-12-05T22:18:54.936" v="2492"/>
          <ac:spMkLst>
            <pc:docMk/>
            <pc:sldMk cId="177177457" sldId="336"/>
            <ac:spMk id="18" creationId="{10AE8D57-436A-4073-9A75-15BB5949F8B4}"/>
          </ac:spMkLst>
        </pc:spChg>
        <pc:spChg chg="add">
          <ac:chgData name="Matt Willis" userId="S::mwill35@gmu.edu::73d5a5c3-1867-4520-bc6b-680f2a309099" providerId="AD" clId="Web-{27078B70-6D1A-D82D-16D4-0DF47894A06F}" dt="2021-12-05T22:18:54.936" v="2492"/>
          <ac:spMkLst>
            <pc:docMk/>
            <pc:sldMk cId="177177457" sldId="336"/>
            <ac:spMk id="20" creationId="{E2852671-8EB6-4EAF-8AF8-65CF3FD66456}"/>
          </ac:spMkLst>
        </pc:spChg>
        <pc:spChg chg="add">
          <ac:chgData name="Matt Willis" userId="S::mwill35@gmu.edu::73d5a5c3-1867-4520-bc6b-680f2a309099" providerId="AD" clId="Web-{27078B70-6D1A-D82D-16D4-0DF47894A06F}" dt="2021-12-05T22:18:54.936" v="2492"/>
          <ac:spMkLst>
            <pc:docMk/>
            <pc:sldMk cId="177177457" sldId="336"/>
            <ac:spMk id="22" creationId="{963FC0CD-F19B-4D9C-9C47-EB7E9D16E444}"/>
          </ac:spMkLst>
        </pc:spChg>
        <pc:spChg chg="add">
          <ac:chgData name="Matt Willis" userId="S::mwill35@gmu.edu::73d5a5c3-1867-4520-bc6b-680f2a309099" providerId="AD" clId="Web-{27078B70-6D1A-D82D-16D4-0DF47894A06F}" dt="2021-12-05T22:18:54.936" v="2492"/>
          <ac:spMkLst>
            <pc:docMk/>
            <pc:sldMk cId="177177457" sldId="336"/>
            <ac:spMk id="24" creationId="{2E70159E-5269-4C18-AA0B-D50513DB3B3C}"/>
          </ac:spMkLst>
        </pc:spChg>
        <pc:spChg chg="add">
          <ac:chgData name="Matt Willis" userId="S::mwill35@gmu.edu::73d5a5c3-1867-4520-bc6b-680f2a309099" providerId="AD" clId="Web-{27078B70-6D1A-D82D-16D4-0DF47894A06F}" dt="2021-12-05T22:18:54.936" v="2492"/>
          <ac:spMkLst>
            <pc:docMk/>
            <pc:sldMk cId="177177457" sldId="336"/>
            <ac:spMk id="26" creationId="{BBBE9C8C-98B2-41C2-B47B-9A396CBA2326}"/>
          </ac:spMkLst>
        </pc:spChg>
        <pc:spChg chg="add">
          <ac:chgData name="Matt Willis" userId="S::mwill35@gmu.edu::73d5a5c3-1867-4520-bc6b-680f2a309099" providerId="AD" clId="Web-{27078B70-6D1A-D82D-16D4-0DF47894A06F}" dt="2021-12-05T22:18:54.936" v="2492"/>
          <ac:spMkLst>
            <pc:docMk/>
            <pc:sldMk cId="177177457" sldId="336"/>
            <ac:spMk id="28" creationId="{B2ECCA3D-5ECA-4A8B-B9D7-CE6DEB72B952}"/>
          </ac:spMkLst>
        </pc:spChg>
        <pc:graphicFrameChg chg="add del mod ord modGraphic">
          <ac:chgData name="Matt Willis" userId="S::mwill35@gmu.edu::73d5a5c3-1867-4520-bc6b-680f2a309099" providerId="AD" clId="Web-{27078B70-6D1A-D82D-16D4-0DF47894A06F}" dt="2021-12-05T22:00:02.835" v="1205"/>
          <ac:graphicFrameMkLst>
            <pc:docMk/>
            <pc:sldMk cId="177177457" sldId="336"/>
            <ac:graphicFrameMk id="5" creationId="{5D9019DB-2C12-4EEB-A477-E0AD00082A22}"/>
          </ac:graphicFrameMkLst>
        </pc:graphicFrameChg>
        <pc:graphicFrameChg chg="add del mod">
          <ac:chgData name="Matt Willis" userId="S::mwill35@gmu.edu::73d5a5c3-1867-4520-bc6b-680f2a309099" providerId="AD" clId="Web-{27078B70-6D1A-D82D-16D4-0DF47894A06F}" dt="2021-12-05T21:59:51.162" v="1203"/>
          <ac:graphicFrameMkLst>
            <pc:docMk/>
            <pc:sldMk cId="177177457" sldId="336"/>
            <ac:graphicFrameMk id="7" creationId="{404419ED-39E8-4C9A-999B-CFDA95F50B86}"/>
          </ac:graphicFrameMkLst>
        </pc:graphicFrameChg>
        <pc:graphicFrameChg chg="add mod modGraphic">
          <ac:chgData name="Matt Willis" userId="S::mwill35@gmu.edu::73d5a5c3-1867-4520-bc6b-680f2a309099" providerId="AD" clId="Web-{27078B70-6D1A-D82D-16D4-0DF47894A06F}" dt="2021-12-06T03:12:28.528" v="4464"/>
          <ac:graphicFrameMkLst>
            <pc:docMk/>
            <pc:sldMk cId="177177457" sldId="336"/>
            <ac:graphicFrameMk id="9" creationId="{F73ECC9F-0E45-4F34-B06D-2C8B7D9BD01D}"/>
          </ac:graphicFrameMkLst>
        </pc:graphicFrameChg>
        <pc:graphicFrameChg chg="add del mod modGraphic">
          <ac:chgData name="Matt Willis" userId="S::mwill35@gmu.edu::73d5a5c3-1867-4520-bc6b-680f2a309099" providerId="AD" clId="Web-{27078B70-6D1A-D82D-16D4-0DF47894A06F}" dt="2021-12-05T22:03:35.404" v="1569"/>
          <ac:graphicFrameMkLst>
            <pc:docMk/>
            <pc:sldMk cId="177177457" sldId="336"/>
            <ac:graphicFrameMk id="13" creationId="{82262F54-EA18-4779-B25D-7CB443C892F5}"/>
          </ac:graphicFrameMkLst>
        </pc:graphicFrameChg>
      </pc:sldChg>
      <pc:sldChg chg="new del">
        <pc:chgData name="Matt Willis" userId="S::mwill35@gmu.edu::73d5a5c3-1867-4520-bc6b-680f2a309099" providerId="AD" clId="Web-{27078B70-6D1A-D82D-16D4-0DF47894A06F}" dt="2021-12-06T02:20:49.798" v="3165"/>
        <pc:sldMkLst>
          <pc:docMk/>
          <pc:sldMk cId="230591134" sldId="338"/>
        </pc:sldMkLst>
      </pc:sldChg>
      <pc:sldChg chg="modSp new del">
        <pc:chgData name="Matt Willis" userId="S::mwill35@gmu.edu::73d5a5c3-1867-4520-bc6b-680f2a309099" providerId="AD" clId="Web-{27078B70-6D1A-D82D-16D4-0DF47894A06F}" dt="2021-12-06T02:20:38.376" v="3163"/>
        <pc:sldMkLst>
          <pc:docMk/>
          <pc:sldMk cId="1477352469" sldId="338"/>
        </pc:sldMkLst>
        <pc:spChg chg="mod">
          <ac:chgData name="Matt Willis" userId="S::mwill35@gmu.edu::73d5a5c3-1867-4520-bc6b-680f2a309099" providerId="AD" clId="Web-{27078B70-6D1A-D82D-16D4-0DF47894A06F}" dt="2021-12-06T02:18:50.640" v="3157" actId="20577"/>
          <ac:spMkLst>
            <pc:docMk/>
            <pc:sldMk cId="1477352469" sldId="338"/>
            <ac:spMk id="2" creationId="{2B626CAB-80B5-4EEC-8BED-E3CFD1592CFF}"/>
          </ac:spMkLst>
        </pc:spChg>
        <pc:spChg chg="mod">
          <ac:chgData name="Matt Willis" userId="S::mwill35@gmu.edu::73d5a5c3-1867-4520-bc6b-680f2a309099" providerId="AD" clId="Web-{27078B70-6D1A-D82D-16D4-0DF47894A06F}" dt="2021-12-06T02:18:40.561" v="3153" actId="20577"/>
          <ac:spMkLst>
            <pc:docMk/>
            <pc:sldMk cId="1477352469" sldId="338"/>
            <ac:spMk id="3" creationId="{AAE981DC-88D4-41E2-B431-E470E9D1E7C0}"/>
          </ac:spMkLst>
        </pc:spChg>
      </pc:sldChg>
      <pc:sldChg chg="addSp delSp modSp add mod replId setClrOvrMap modNotes">
        <pc:chgData name="Matt Willis" userId="S::mwill35@gmu.edu::73d5a5c3-1867-4520-bc6b-680f2a309099" providerId="AD" clId="Web-{27078B70-6D1A-D82D-16D4-0DF47894A06F}" dt="2021-12-06T02:26:08.070" v="3233"/>
        <pc:sldMkLst>
          <pc:docMk/>
          <pc:sldMk cId="2066312512" sldId="338"/>
        </pc:sldMkLst>
        <pc:spChg chg="mod">
          <ac:chgData name="Matt Willis" userId="S::mwill35@gmu.edu::73d5a5c3-1867-4520-bc6b-680f2a309099" providerId="AD" clId="Web-{27078B70-6D1A-D82D-16D4-0DF47894A06F}" dt="2021-12-06T02:22:33.644" v="3177"/>
          <ac:spMkLst>
            <pc:docMk/>
            <pc:sldMk cId="2066312512" sldId="338"/>
            <ac:spMk id="2" creationId="{95BCAAA7-772A-49E2-991F-4D565FA25D70}"/>
          </ac:spMkLst>
        </pc:spChg>
        <pc:spChg chg="mod">
          <ac:chgData name="Matt Willis" userId="S::mwill35@gmu.edu::73d5a5c3-1867-4520-bc6b-680f2a309099" providerId="AD" clId="Web-{27078B70-6D1A-D82D-16D4-0DF47894A06F}" dt="2021-12-06T02:24:39.552" v="3179" actId="20577"/>
          <ac:spMkLst>
            <pc:docMk/>
            <pc:sldMk cId="2066312512" sldId="338"/>
            <ac:spMk id="3" creationId="{ADB3231F-11A0-46DC-828F-82B9D30B4EB9}"/>
          </ac:spMkLst>
        </pc:spChg>
        <pc:spChg chg="mod">
          <ac:chgData name="Matt Willis" userId="S::mwill35@gmu.edu::73d5a5c3-1867-4520-bc6b-680f2a309099" providerId="AD" clId="Web-{27078B70-6D1A-D82D-16D4-0DF47894A06F}" dt="2021-12-06T02:22:33.644" v="3177"/>
          <ac:spMkLst>
            <pc:docMk/>
            <pc:sldMk cId="2066312512" sldId="338"/>
            <ac:spMk id="4" creationId="{0A3F3238-9C62-402E-9AD2-C10ADD588B98}"/>
          </ac:spMkLst>
        </pc:spChg>
        <pc:spChg chg="del">
          <ac:chgData name="Matt Willis" userId="S::mwill35@gmu.edu::73d5a5c3-1867-4520-bc6b-680f2a309099" providerId="AD" clId="Web-{27078B70-6D1A-D82D-16D4-0DF47894A06F}" dt="2021-12-06T02:21:00.048" v="3167"/>
          <ac:spMkLst>
            <pc:docMk/>
            <pc:sldMk cId="2066312512" sldId="338"/>
            <ac:spMk id="10" creationId="{B8DD2392-397B-48BF-BEFA-EA1FB881CA85}"/>
          </ac:spMkLst>
        </pc:spChg>
        <pc:spChg chg="add del">
          <ac:chgData name="Matt Willis" userId="S::mwill35@gmu.edu::73d5a5c3-1867-4520-bc6b-680f2a309099" providerId="AD" clId="Web-{27078B70-6D1A-D82D-16D4-0DF47894A06F}" dt="2021-12-06T02:22:33.644" v="3177"/>
          <ac:spMkLst>
            <pc:docMk/>
            <pc:sldMk cId="2066312512" sldId="338"/>
            <ac:spMk id="15" creationId="{504BED40-EAF7-4E55-AFF7-2CD840EBD3AA}"/>
          </ac:spMkLst>
        </pc:spChg>
        <pc:spChg chg="add del">
          <ac:chgData name="Matt Willis" userId="S::mwill35@gmu.edu::73d5a5c3-1867-4520-bc6b-680f2a309099" providerId="AD" clId="Web-{27078B70-6D1A-D82D-16D4-0DF47894A06F}" dt="2021-12-06T02:22:33.644" v="3177"/>
          <ac:spMkLst>
            <pc:docMk/>
            <pc:sldMk cId="2066312512" sldId="338"/>
            <ac:spMk id="17" creationId="{F367CCF1-BB1E-41CF-8499-94A870C33EFA}"/>
          </ac:spMkLst>
        </pc:spChg>
        <pc:spChg chg="add">
          <ac:chgData name="Matt Willis" userId="S::mwill35@gmu.edu::73d5a5c3-1867-4520-bc6b-680f2a309099" providerId="AD" clId="Web-{27078B70-6D1A-D82D-16D4-0DF47894A06F}" dt="2021-12-06T02:22:33.644" v="3177"/>
          <ac:spMkLst>
            <pc:docMk/>
            <pc:sldMk cId="2066312512" sldId="338"/>
            <ac:spMk id="22" creationId="{1BB56EB9-078F-4952-AC1F-149C7A0AE4D5}"/>
          </ac:spMkLst>
        </pc:spChg>
        <pc:spChg chg="add">
          <ac:chgData name="Matt Willis" userId="S::mwill35@gmu.edu::73d5a5c3-1867-4520-bc6b-680f2a309099" providerId="AD" clId="Web-{27078B70-6D1A-D82D-16D4-0DF47894A06F}" dt="2021-12-06T02:22:33.644" v="3177"/>
          <ac:spMkLst>
            <pc:docMk/>
            <pc:sldMk cId="2066312512" sldId="338"/>
            <ac:spMk id="24" creationId="{EE54A6FE-D8CB-48A3-900B-053D4EBD3B85}"/>
          </ac:spMkLst>
        </pc:spChg>
        <pc:spChg chg="add">
          <ac:chgData name="Matt Willis" userId="S::mwill35@gmu.edu::73d5a5c3-1867-4520-bc6b-680f2a309099" providerId="AD" clId="Web-{27078B70-6D1A-D82D-16D4-0DF47894A06F}" dt="2021-12-06T02:22:33.644" v="3177"/>
          <ac:spMkLst>
            <pc:docMk/>
            <pc:sldMk cId="2066312512" sldId="338"/>
            <ac:spMk id="26" creationId="{7B42427A-0A1F-4A55-8705-D9179F1E0CFB}"/>
          </ac:spMkLst>
        </pc:spChg>
        <pc:spChg chg="add">
          <ac:chgData name="Matt Willis" userId="S::mwill35@gmu.edu::73d5a5c3-1867-4520-bc6b-680f2a309099" providerId="AD" clId="Web-{27078B70-6D1A-D82D-16D4-0DF47894A06F}" dt="2021-12-06T02:22:33.644" v="3177"/>
          <ac:spMkLst>
            <pc:docMk/>
            <pc:sldMk cId="2066312512" sldId="338"/>
            <ac:spMk id="28" creationId="{10058680-D07C-4893-B2B7-91543F18AB32}"/>
          </ac:spMkLst>
        </pc:spChg>
        <pc:picChg chg="mod ord">
          <ac:chgData name="Matt Willis" userId="S::mwill35@gmu.edu::73d5a5c3-1867-4520-bc6b-680f2a309099" providerId="AD" clId="Web-{27078B70-6D1A-D82D-16D4-0DF47894A06F}" dt="2021-12-06T02:22:33.644" v="3177"/>
          <ac:picMkLst>
            <pc:docMk/>
            <pc:sldMk cId="2066312512" sldId="338"/>
            <ac:picMk id="5" creationId="{DFC20162-8128-4880-A10A-A312ADFD1A21}"/>
          </ac:picMkLst>
        </pc:picChg>
      </pc:sldChg>
      <pc:sldMasterChg chg="mod modSldLayout">
        <pc:chgData name="Matt Willis" userId="S::mwill35@gmu.edu::73d5a5c3-1867-4520-bc6b-680f2a309099" providerId="AD" clId="Web-{27078B70-6D1A-D82D-16D4-0DF47894A06F}" dt="2021-12-05T21:31:37.118" v="382"/>
        <pc:sldMasterMkLst>
          <pc:docMk/>
          <pc:sldMasterMk cId="3405314260" sldId="2147483685"/>
        </pc:sldMasterMkLst>
        <pc:sldLayoutChg chg="mod">
          <pc:chgData name="Matt Willis" userId="S::mwill35@gmu.edu::73d5a5c3-1867-4520-bc6b-680f2a309099" providerId="AD" clId="Web-{27078B70-6D1A-D82D-16D4-0DF47894A06F}" dt="2021-12-05T21:31:37.118" v="382"/>
          <pc:sldLayoutMkLst>
            <pc:docMk/>
            <pc:sldMasterMk cId="3405314260" sldId="2147483685"/>
            <pc:sldLayoutMk cId="499746986" sldId="2147483674"/>
          </pc:sldLayoutMkLst>
        </pc:sldLayoutChg>
        <pc:sldLayoutChg chg="mod">
          <pc:chgData name="Matt Willis" userId="S::mwill35@gmu.edu::73d5a5c3-1867-4520-bc6b-680f2a309099" providerId="AD" clId="Web-{27078B70-6D1A-D82D-16D4-0DF47894A06F}" dt="2021-12-05T21:31:37.118" v="382"/>
          <pc:sldLayoutMkLst>
            <pc:docMk/>
            <pc:sldMasterMk cId="3405314260" sldId="2147483685"/>
            <pc:sldLayoutMk cId="2913586937" sldId="2147483675"/>
          </pc:sldLayoutMkLst>
        </pc:sldLayoutChg>
        <pc:sldLayoutChg chg="mod">
          <pc:chgData name="Matt Willis" userId="S::mwill35@gmu.edu::73d5a5c3-1867-4520-bc6b-680f2a309099" providerId="AD" clId="Web-{27078B70-6D1A-D82D-16D4-0DF47894A06F}" dt="2021-12-05T21:31:37.118" v="382"/>
          <pc:sldLayoutMkLst>
            <pc:docMk/>
            <pc:sldMasterMk cId="3405314260" sldId="2147483685"/>
            <pc:sldLayoutMk cId="3782217941" sldId="2147483676"/>
          </pc:sldLayoutMkLst>
        </pc:sldLayoutChg>
        <pc:sldLayoutChg chg="mod">
          <pc:chgData name="Matt Willis" userId="S::mwill35@gmu.edu::73d5a5c3-1867-4520-bc6b-680f2a309099" providerId="AD" clId="Web-{27078B70-6D1A-D82D-16D4-0DF47894A06F}" dt="2021-12-05T21:31:37.118" v="382"/>
          <pc:sldLayoutMkLst>
            <pc:docMk/>
            <pc:sldMasterMk cId="3405314260" sldId="2147483685"/>
            <pc:sldLayoutMk cId="2859647054" sldId="2147483677"/>
          </pc:sldLayoutMkLst>
        </pc:sldLayoutChg>
        <pc:sldLayoutChg chg="mod">
          <pc:chgData name="Matt Willis" userId="S::mwill35@gmu.edu::73d5a5c3-1867-4520-bc6b-680f2a309099" providerId="AD" clId="Web-{27078B70-6D1A-D82D-16D4-0DF47894A06F}" dt="2021-12-05T21:31:37.118" v="382"/>
          <pc:sldLayoutMkLst>
            <pc:docMk/>
            <pc:sldMasterMk cId="3405314260" sldId="2147483685"/>
            <pc:sldLayoutMk cId="1798811129" sldId="2147483678"/>
          </pc:sldLayoutMkLst>
        </pc:sldLayoutChg>
        <pc:sldLayoutChg chg="mod">
          <pc:chgData name="Matt Willis" userId="S::mwill35@gmu.edu::73d5a5c3-1867-4520-bc6b-680f2a309099" providerId="AD" clId="Web-{27078B70-6D1A-D82D-16D4-0DF47894A06F}" dt="2021-12-05T21:31:37.118" v="382"/>
          <pc:sldLayoutMkLst>
            <pc:docMk/>
            <pc:sldMasterMk cId="3405314260" sldId="2147483685"/>
            <pc:sldLayoutMk cId="953724051" sldId="2147483679"/>
          </pc:sldLayoutMkLst>
        </pc:sldLayoutChg>
        <pc:sldLayoutChg chg="mod">
          <pc:chgData name="Matt Willis" userId="S::mwill35@gmu.edu::73d5a5c3-1867-4520-bc6b-680f2a309099" providerId="AD" clId="Web-{27078B70-6D1A-D82D-16D4-0DF47894A06F}" dt="2021-12-05T21:31:37.118" v="382"/>
          <pc:sldLayoutMkLst>
            <pc:docMk/>
            <pc:sldMasterMk cId="3405314260" sldId="2147483685"/>
            <pc:sldLayoutMk cId="1381306674" sldId="2147483680"/>
          </pc:sldLayoutMkLst>
        </pc:sldLayoutChg>
        <pc:sldLayoutChg chg="mod">
          <pc:chgData name="Matt Willis" userId="S::mwill35@gmu.edu::73d5a5c3-1867-4520-bc6b-680f2a309099" providerId="AD" clId="Web-{27078B70-6D1A-D82D-16D4-0DF47894A06F}" dt="2021-12-05T21:31:37.118" v="382"/>
          <pc:sldLayoutMkLst>
            <pc:docMk/>
            <pc:sldMasterMk cId="3405314260" sldId="2147483685"/>
            <pc:sldLayoutMk cId="2940979917" sldId="2147483681"/>
          </pc:sldLayoutMkLst>
        </pc:sldLayoutChg>
        <pc:sldLayoutChg chg="mod">
          <pc:chgData name="Matt Willis" userId="S::mwill35@gmu.edu::73d5a5c3-1867-4520-bc6b-680f2a309099" providerId="AD" clId="Web-{27078B70-6D1A-D82D-16D4-0DF47894A06F}" dt="2021-12-05T21:31:37.118" v="382"/>
          <pc:sldLayoutMkLst>
            <pc:docMk/>
            <pc:sldMasterMk cId="3405314260" sldId="2147483685"/>
            <pc:sldLayoutMk cId="2880129675" sldId="2147483682"/>
          </pc:sldLayoutMkLst>
        </pc:sldLayoutChg>
        <pc:sldLayoutChg chg="mod">
          <pc:chgData name="Matt Willis" userId="S::mwill35@gmu.edu::73d5a5c3-1867-4520-bc6b-680f2a309099" providerId="AD" clId="Web-{27078B70-6D1A-D82D-16D4-0DF47894A06F}" dt="2021-12-05T21:31:37.118" v="382"/>
          <pc:sldLayoutMkLst>
            <pc:docMk/>
            <pc:sldMasterMk cId="3405314260" sldId="2147483685"/>
            <pc:sldLayoutMk cId="2080058390" sldId="2147483683"/>
          </pc:sldLayoutMkLst>
        </pc:sldLayoutChg>
        <pc:sldLayoutChg chg="mod">
          <pc:chgData name="Matt Willis" userId="S::mwill35@gmu.edu::73d5a5c3-1867-4520-bc6b-680f2a309099" providerId="AD" clId="Web-{27078B70-6D1A-D82D-16D4-0DF47894A06F}" dt="2021-12-05T21:31:37.118" v="382"/>
          <pc:sldLayoutMkLst>
            <pc:docMk/>
            <pc:sldMasterMk cId="3405314260" sldId="2147483685"/>
            <pc:sldLayoutMk cId="920386391" sldId="2147483684"/>
          </pc:sldLayoutMkLst>
        </pc:sldLayoutChg>
      </pc:sldMasterChg>
    </pc:docChg>
  </pc:docChgLst>
  <pc:docChgLst>
    <pc:chgData name="Hannah M Lensing" userId="S::hlensing@gmu.edu::d5cd4bf3-102f-44a6-9ee4-094e0a31fd88" providerId="AD" clId="Web-{3EE0D88B-8D0E-0B56-01F8-2D7B6E9AAB88}"/>
    <pc:docChg chg="modSld sldOrd">
      <pc:chgData name="Hannah M Lensing" userId="S::hlensing@gmu.edu::d5cd4bf3-102f-44a6-9ee4-094e0a31fd88" providerId="AD" clId="Web-{3EE0D88B-8D0E-0B56-01F8-2D7B6E9AAB88}" dt="2021-10-12T00:02:10.995" v="100"/>
      <pc:docMkLst>
        <pc:docMk/>
      </pc:docMkLst>
      <pc:sldChg chg="modSp">
        <pc:chgData name="Hannah M Lensing" userId="S::hlensing@gmu.edu::d5cd4bf3-102f-44a6-9ee4-094e0a31fd88" providerId="AD" clId="Web-{3EE0D88B-8D0E-0B56-01F8-2D7B6E9AAB88}" dt="2021-10-11T00:47:54.223" v="31" actId="20577"/>
        <pc:sldMkLst>
          <pc:docMk/>
          <pc:sldMk cId="3191359062" sldId="260"/>
        </pc:sldMkLst>
        <pc:spChg chg="mod">
          <ac:chgData name="Hannah M Lensing" userId="S::hlensing@gmu.edu::d5cd4bf3-102f-44a6-9ee4-094e0a31fd88" providerId="AD" clId="Web-{3EE0D88B-8D0E-0B56-01F8-2D7B6E9AAB88}" dt="2021-10-11T00:47:54.223" v="31" actId="20577"/>
          <ac:spMkLst>
            <pc:docMk/>
            <pc:sldMk cId="3191359062" sldId="260"/>
            <ac:spMk id="21" creationId="{4A57CAD9-BB7A-4F38-BF6C-1B3DB4720840}"/>
          </ac:spMkLst>
        </pc:spChg>
      </pc:sldChg>
      <pc:sldChg chg="modSp">
        <pc:chgData name="Hannah M Lensing" userId="S::hlensing@gmu.edu::d5cd4bf3-102f-44a6-9ee4-094e0a31fd88" providerId="AD" clId="Web-{3EE0D88B-8D0E-0B56-01F8-2D7B6E9AAB88}" dt="2021-10-11T00:59:58.665" v="52" actId="20577"/>
        <pc:sldMkLst>
          <pc:docMk/>
          <pc:sldMk cId="4211795977" sldId="262"/>
        </pc:sldMkLst>
        <pc:graphicFrameChg chg="modGraphic">
          <ac:chgData name="Hannah M Lensing" userId="S::hlensing@gmu.edu::d5cd4bf3-102f-44a6-9ee4-094e0a31fd88" providerId="AD" clId="Web-{3EE0D88B-8D0E-0B56-01F8-2D7B6E9AAB88}" dt="2021-10-11T00:59:58.665" v="52" actId="20577"/>
          <ac:graphicFrameMkLst>
            <pc:docMk/>
            <pc:sldMk cId="4211795977" sldId="262"/>
            <ac:graphicFrameMk id="19" creationId="{238A3E59-8490-45D7-9869-B0E8E6A25B4C}"/>
          </ac:graphicFrameMkLst>
        </pc:graphicFrameChg>
      </pc:sldChg>
      <pc:sldChg chg="modSp">
        <pc:chgData name="Hannah M Lensing" userId="S::hlensing@gmu.edu::d5cd4bf3-102f-44a6-9ee4-094e0a31fd88" providerId="AD" clId="Web-{3EE0D88B-8D0E-0B56-01F8-2D7B6E9AAB88}" dt="2021-10-11T00:30:54.632" v="0" actId="20577"/>
        <pc:sldMkLst>
          <pc:docMk/>
          <pc:sldMk cId="2853614830" sldId="263"/>
        </pc:sldMkLst>
        <pc:graphicFrameChg chg="modGraphic">
          <ac:chgData name="Hannah M Lensing" userId="S::hlensing@gmu.edu::d5cd4bf3-102f-44a6-9ee4-094e0a31fd88" providerId="AD" clId="Web-{3EE0D88B-8D0E-0B56-01F8-2D7B6E9AAB88}" dt="2021-10-11T00:30:54.632" v="0" actId="20577"/>
          <ac:graphicFrameMkLst>
            <pc:docMk/>
            <pc:sldMk cId="2853614830" sldId="263"/>
            <ac:graphicFrameMk id="12" creationId="{F9F612C5-B232-45D6-801F-F5A24F3ADBFC}"/>
          </ac:graphicFrameMkLst>
        </pc:graphicFrameChg>
      </pc:sldChg>
      <pc:sldChg chg="addSp delSp modSp mod setBg setClrOvrMap">
        <pc:chgData name="Hannah M Lensing" userId="S::hlensing@gmu.edu::d5cd4bf3-102f-44a6-9ee4-094e0a31fd88" providerId="AD" clId="Web-{3EE0D88B-8D0E-0B56-01F8-2D7B6E9AAB88}" dt="2021-10-11T01:14:53.221" v="99"/>
        <pc:sldMkLst>
          <pc:docMk/>
          <pc:sldMk cId="1122836658" sldId="271"/>
        </pc:sldMkLst>
        <pc:spChg chg="mod">
          <ac:chgData name="Hannah M Lensing" userId="S::hlensing@gmu.edu::d5cd4bf3-102f-44a6-9ee4-094e0a31fd88" providerId="AD" clId="Web-{3EE0D88B-8D0E-0B56-01F8-2D7B6E9AAB88}" dt="2021-10-11T01:14:53.221" v="99"/>
          <ac:spMkLst>
            <pc:docMk/>
            <pc:sldMk cId="1122836658" sldId="271"/>
            <ac:spMk id="2" creationId="{8BF6C423-DF34-4BD5-80E7-DA9D90C4E890}"/>
          </ac:spMkLst>
        </pc:spChg>
        <pc:spChg chg="add del">
          <ac:chgData name="Hannah M Lensing" userId="S::hlensing@gmu.edu::d5cd4bf3-102f-44a6-9ee4-094e0a31fd88" providerId="AD" clId="Web-{3EE0D88B-8D0E-0B56-01F8-2D7B6E9AAB88}" dt="2021-10-11T00:41:28.337" v="16"/>
          <ac:spMkLst>
            <pc:docMk/>
            <pc:sldMk cId="1122836658" sldId="271"/>
            <ac:spMk id="17" creationId="{F92989FB-1024-49B7-BDF1-B3CE27D48623}"/>
          </ac:spMkLst>
        </pc:spChg>
        <pc:spChg chg="add del">
          <ac:chgData name="Hannah M Lensing" userId="S::hlensing@gmu.edu::d5cd4bf3-102f-44a6-9ee4-094e0a31fd88" providerId="AD" clId="Web-{3EE0D88B-8D0E-0B56-01F8-2D7B6E9AAB88}" dt="2021-10-11T00:41:28.337" v="16"/>
          <ac:spMkLst>
            <pc:docMk/>
            <pc:sldMk cId="1122836658" sldId="271"/>
            <ac:spMk id="19" creationId="{2987D6F4-EC95-4EF1-A8AD-4B70386CEEC7}"/>
          </ac:spMkLst>
        </pc:spChg>
        <pc:spChg chg="add del">
          <ac:chgData name="Hannah M Lensing" userId="S::hlensing@gmu.edu::d5cd4bf3-102f-44a6-9ee4-094e0a31fd88" providerId="AD" clId="Web-{3EE0D88B-8D0E-0B56-01F8-2D7B6E9AAB88}" dt="2021-10-11T00:41:28.337" v="16"/>
          <ac:spMkLst>
            <pc:docMk/>
            <pc:sldMk cId="1122836658" sldId="271"/>
            <ac:spMk id="21" creationId="{F5F792DF-9D0A-4DB6-9A9E-7312F5A7E87D}"/>
          </ac:spMkLst>
        </pc:spChg>
        <pc:spChg chg="add del">
          <ac:chgData name="Hannah M Lensing" userId="S::hlensing@gmu.edu::d5cd4bf3-102f-44a6-9ee4-094e0a31fd88" providerId="AD" clId="Web-{3EE0D88B-8D0E-0B56-01F8-2D7B6E9AAB88}" dt="2021-10-11T00:41:28.337" v="16"/>
          <ac:spMkLst>
            <pc:docMk/>
            <pc:sldMk cId="1122836658" sldId="271"/>
            <ac:spMk id="23" creationId="{7BC7EA7B-802E-41F4-8926-C4475287AA31}"/>
          </ac:spMkLst>
        </pc:spChg>
        <pc:spChg chg="add del">
          <ac:chgData name="Hannah M Lensing" userId="S::hlensing@gmu.edu::d5cd4bf3-102f-44a6-9ee4-094e0a31fd88" providerId="AD" clId="Web-{3EE0D88B-8D0E-0B56-01F8-2D7B6E9AAB88}" dt="2021-10-11T01:14:53.221" v="99"/>
          <ac:spMkLst>
            <pc:docMk/>
            <pc:sldMk cId="1122836658" sldId="271"/>
            <ac:spMk id="25" creationId="{DD651B61-325E-4E73-8445-38B0DE8AAAB6}"/>
          </ac:spMkLst>
        </pc:spChg>
        <pc:spChg chg="add del">
          <ac:chgData name="Hannah M Lensing" userId="S::hlensing@gmu.edu::d5cd4bf3-102f-44a6-9ee4-094e0a31fd88" providerId="AD" clId="Web-{3EE0D88B-8D0E-0B56-01F8-2D7B6E9AAB88}" dt="2021-10-11T01:14:53.221" v="99"/>
          <ac:spMkLst>
            <pc:docMk/>
            <pc:sldMk cId="1122836658" sldId="271"/>
            <ac:spMk id="26" creationId="{B42E5253-D3AC-4AC2-B766-8B34F13C2F5E}"/>
          </ac:spMkLst>
        </pc:spChg>
        <pc:spChg chg="add del">
          <ac:chgData name="Hannah M Lensing" userId="S::hlensing@gmu.edu::d5cd4bf3-102f-44a6-9ee4-094e0a31fd88" providerId="AD" clId="Web-{3EE0D88B-8D0E-0B56-01F8-2D7B6E9AAB88}" dt="2021-10-11T01:14:53.221" v="99"/>
          <ac:spMkLst>
            <pc:docMk/>
            <pc:sldMk cId="1122836658" sldId="271"/>
            <ac:spMk id="27" creationId="{10AE8D57-436A-4073-9A75-15BB5949F8B4}"/>
          </ac:spMkLst>
        </pc:spChg>
        <pc:spChg chg="add del">
          <ac:chgData name="Hannah M Lensing" userId="S::hlensing@gmu.edu::d5cd4bf3-102f-44a6-9ee4-094e0a31fd88" providerId="AD" clId="Web-{3EE0D88B-8D0E-0B56-01F8-2D7B6E9AAB88}" dt="2021-10-11T00:41:28.306" v="15"/>
          <ac:spMkLst>
            <pc:docMk/>
            <pc:sldMk cId="1122836658" sldId="271"/>
            <ac:spMk id="28" creationId="{F875149D-F692-45DA-8324-D5E0193D5FC4}"/>
          </ac:spMkLst>
        </pc:spChg>
        <pc:spChg chg="add del">
          <ac:chgData name="Hannah M Lensing" userId="S::hlensing@gmu.edu::d5cd4bf3-102f-44a6-9ee4-094e0a31fd88" providerId="AD" clId="Web-{3EE0D88B-8D0E-0B56-01F8-2D7B6E9AAB88}" dt="2021-10-11T01:14:53.221" v="99"/>
          <ac:spMkLst>
            <pc:docMk/>
            <pc:sldMk cId="1122836658" sldId="271"/>
            <ac:spMk id="29" creationId="{E2852671-8EB6-4EAF-8AF8-65CF3FD66456}"/>
          </ac:spMkLst>
        </pc:spChg>
        <pc:spChg chg="add del">
          <ac:chgData name="Hannah M Lensing" userId="S::hlensing@gmu.edu::d5cd4bf3-102f-44a6-9ee4-094e0a31fd88" providerId="AD" clId="Web-{3EE0D88B-8D0E-0B56-01F8-2D7B6E9AAB88}" dt="2021-10-11T00:41:28.306" v="15"/>
          <ac:spMkLst>
            <pc:docMk/>
            <pc:sldMk cId="1122836658" sldId="271"/>
            <ac:spMk id="30" creationId="{C0B19935-C760-4698-9DD1-973C8A428D26}"/>
          </ac:spMkLst>
        </pc:spChg>
        <pc:spChg chg="add del">
          <ac:chgData name="Hannah M Lensing" userId="S::hlensing@gmu.edu::d5cd4bf3-102f-44a6-9ee4-094e0a31fd88" providerId="AD" clId="Web-{3EE0D88B-8D0E-0B56-01F8-2D7B6E9AAB88}" dt="2021-10-11T01:14:53.221" v="99"/>
          <ac:spMkLst>
            <pc:docMk/>
            <pc:sldMk cId="1122836658" sldId="271"/>
            <ac:spMk id="31" creationId="{26B4480E-B7FF-4481-890E-043A69AE6FE2}"/>
          </ac:spMkLst>
        </pc:spChg>
        <pc:spChg chg="add del">
          <ac:chgData name="Hannah M Lensing" userId="S::hlensing@gmu.edu::d5cd4bf3-102f-44a6-9ee4-094e0a31fd88" providerId="AD" clId="Web-{3EE0D88B-8D0E-0B56-01F8-2D7B6E9AAB88}" dt="2021-10-11T00:41:28.306" v="15"/>
          <ac:spMkLst>
            <pc:docMk/>
            <pc:sldMk cId="1122836658" sldId="271"/>
            <ac:spMk id="32" creationId="{08990612-E008-4F02-AEBB-B140BE753558}"/>
          </ac:spMkLst>
        </pc:spChg>
        <pc:spChg chg="add del">
          <ac:chgData name="Hannah M Lensing" userId="S::hlensing@gmu.edu::d5cd4bf3-102f-44a6-9ee4-094e0a31fd88" providerId="AD" clId="Web-{3EE0D88B-8D0E-0B56-01F8-2D7B6E9AAB88}" dt="2021-10-11T00:41:28.306" v="15"/>
          <ac:spMkLst>
            <pc:docMk/>
            <pc:sldMk cId="1122836658" sldId="271"/>
            <ac:spMk id="34" creationId="{A310A41F-3A14-4150-B6CF-0A577DDDEAD2}"/>
          </ac:spMkLst>
        </pc:spChg>
        <pc:spChg chg="add del">
          <ac:chgData name="Hannah M Lensing" userId="S::hlensing@gmu.edu::d5cd4bf3-102f-44a6-9ee4-094e0a31fd88" providerId="AD" clId="Web-{3EE0D88B-8D0E-0B56-01F8-2D7B6E9AAB88}" dt="2021-10-11T00:41:28.306" v="15"/>
          <ac:spMkLst>
            <pc:docMk/>
            <pc:sldMk cId="1122836658" sldId="271"/>
            <ac:spMk id="36" creationId="{7B89EEFD-93BC-4ACF-962C-E6279E72B00B}"/>
          </ac:spMkLst>
        </pc:spChg>
        <pc:grpChg chg="add del">
          <ac:chgData name="Hannah M Lensing" userId="S::hlensing@gmu.edu::d5cd4bf3-102f-44a6-9ee4-094e0a31fd88" providerId="AD" clId="Web-{3EE0D88B-8D0E-0B56-01F8-2D7B6E9AAB88}" dt="2021-10-11T01:14:53.221" v="99"/>
          <ac:grpSpMkLst>
            <pc:docMk/>
            <pc:sldMk cId="1122836658" sldId="271"/>
            <ac:grpSpMk id="38" creationId="{79394E1F-0B5F-497D-B2A6-8383A2A54834}"/>
          </ac:grpSpMkLst>
        </pc:grpChg>
        <pc:graphicFrameChg chg="mod modGraphic">
          <ac:chgData name="Hannah M Lensing" userId="S::hlensing@gmu.edu::d5cd4bf3-102f-44a6-9ee4-094e0a31fd88" providerId="AD" clId="Web-{3EE0D88B-8D0E-0B56-01F8-2D7B6E9AAB88}" dt="2021-10-11T01:14:53.221" v="99"/>
          <ac:graphicFrameMkLst>
            <pc:docMk/>
            <pc:sldMk cId="1122836658" sldId="271"/>
            <ac:graphicFrameMk id="4" creationId="{91576F35-27B3-439E-AA4E-1A616A01DF5F}"/>
          </ac:graphicFrameMkLst>
        </pc:graphicFrameChg>
      </pc:sldChg>
      <pc:sldChg chg="addSp delSp modSp mod setBg setClrOvrMap">
        <pc:chgData name="Hannah M Lensing" userId="S::hlensing@gmu.edu::d5cd4bf3-102f-44a6-9ee4-094e0a31fd88" providerId="AD" clId="Web-{3EE0D88B-8D0E-0B56-01F8-2D7B6E9AAB88}" dt="2021-10-11T01:12:36.623" v="98" actId="20577"/>
        <pc:sldMkLst>
          <pc:docMk/>
          <pc:sldMk cId="2861962020" sldId="272"/>
        </pc:sldMkLst>
        <pc:spChg chg="mod">
          <ac:chgData name="Hannah M Lensing" userId="S::hlensing@gmu.edu::d5cd4bf3-102f-44a6-9ee4-094e0a31fd88" providerId="AD" clId="Web-{3EE0D88B-8D0E-0B56-01F8-2D7B6E9AAB88}" dt="2021-10-11T00:43:19.434" v="26"/>
          <ac:spMkLst>
            <pc:docMk/>
            <pc:sldMk cId="2861962020" sldId="272"/>
            <ac:spMk id="2" creationId="{5AAEBE1D-F163-4D92-AE72-8C9A2611B64F}"/>
          </ac:spMkLst>
        </pc:spChg>
        <pc:spChg chg="mod">
          <ac:chgData name="Hannah M Lensing" userId="S::hlensing@gmu.edu::d5cd4bf3-102f-44a6-9ee4-094e0a31fd88" providerId="AD" clId="Web-{3EE0D88B-8D0E-0B56-01F8-2D7B6E9AAB88}" dt="2021-10-11T01:12:36.623" v="98" actId="20577"/>
          <ac:spMkLst>
            <pc:docMk/>
            <pc:sldMk cId="2861962020" sldId="272"/>
            <ac:spMk id="3" creationId="{9B55A9B5-A3BE-4324-9E77-43630DF51407}"/>
          </ac:spMkLst>
        </pc:spChg>
        <pc:spChg chg="add del">
          <ac:chgData name="Hannah M Lensing" userId="S::hlensing@gmu.edu::d5cd4bf3-102f-44a6-9ee4-094e0a31fd88" providerId="AD" clId="Web-{3EE0D88B-8D0E-0B56-01F8-2D7B6E9AAB88}" dt="2021-10-11T00:43:19.434" v="26"/>
          <ac:spMkLst>
            <pc:docMk/>
            <pc:sldMk cId="2861962020" sldId="272"/>
            <ac:spMk id="16" creationId="{B3B8DB28-FA7D-4C33-BBA2-6D73D0156D42}"/>
          </ac:spMkLst>
        </pc:spChg>
        <pc:spChg chg="add del">
          <ac:chgData name="Hannah M Lensing" userId="S::hlensing@gmu.edu::d5cd4bf3-102f-44a6-9ee4-094e0a31fd88" providerId="AD" clId="Web-{3EE0D88B-8D0E-0B56-01F8-2D7B6E9AAB88}" dt="2021-10-11T00:43:19.434" v="26"/>
          <ac:spMkLst>
            <pc:docMk/>
            <pc:sldMk cId="2861962020" sldId="272"/>
            <ac:spMk id="18" creationId="{264FF5A0-304A-44DA-A4D4-A1E66D92FCEA}"/>
          </ac:spMkLst>
        </pc:spChg>
        <pc:spChg chg="add del">
          <ac:chgData name="Hannah M Lensing" userId="S::hlensing@gmu.edu::d5cd4bf3-102f-44a6-9ee4-094e0a31fd88" providerId="AD" clId="Web-{3EE0D88B-8D0E-0B56-01F8-2D7B6E9AAB88}" dt="2021-10-11T00:43:19.434" v="26"/>
          <ac:spMkLst>
            <pc:docMk/>
            <pc:sldMk cId="2861962020" sldId="272"/>
            <ac:spMk id="20" creationId="{AD43769B-7D6E-4E76-B810-BEC3B774BB0A}"/>
          </ac:spMkLst>
        </pc:spChg>
        <pc:spChg chg="add del">
          <ac:chgData name="Hannah M Lensing" userId="S::hlensing@gmu.edu::d5cd4bf3-102f-44a6-9ee4-094e0a31fd88" providerId="AD" clId="Web-{3EE0D88B-8D0E-0B56-01F8-2D7B6E9AAB88}" dt="2021-10-11T00:43:05.871" v="21"/>
          <ac:spMkLst>
            <pc:docMk/>
            <pc:sldMk cId="2861962020" sldId="272"/>
            <ac:spMk id="22" creationId="{1BB56EB9-078F-4952-AC1F-149C7A0AE4D5}"/>
          </ac:spMkLst>
        </pc:spChg>
        <pc:spChg chg="add del">
          <ac:chgData name="Hannah M Lensing" userId="S::hlensing@gmu.edu::d5cd4bf3-102f-44a6-9ee4-094e0a31fd88" providerId="AD" clId="Web-{3EE0D88B-8D0E-0B56-01F8-2D7B6E9AAB88}" dt="2021-10-11T00:43:05.871" v="21"/>
          <ac:spMkLst>
            <pc:docMk/>
            <pc:sldMk cId="2861962020" sldId="272"/>
            <ac:spMk id="23" creationId="{D3772EE4-ED5E-4D3A-A306-B22CF866786D}"/>
          </ac:spMkLst>
        </pc:spChg>
        <pc:spChg chg="add del">
          <ac:chgData name="Hannah M Lensing" userId="S::hlensing@gmu.edu::d5cd4bf3-102f-44a6-9ee4-094e0a31fd88" providerId="AD" clId="Web-{3EE0D88B-8D0E-0B56-01F8-2D7B6E9AAB88}" dt="2021-10-11T00:43:14.231" v="23"/>
          <ac:spMkLst>
            <pc:docMk/>
            <pc:sldMk cId="2861962020" sldId="272"/>
            <ac:spMk id="24" creationId="{504BED40-EAF7-4E55-AFF7-2CD840EBD3AA}"/>
          </ac:spMkLst>
        </pc:spChg>
        <pc:spChg chg="add del">
          <ac:chgData name="Hannah M Lensing" userId="S::hlensing@gmu.edu::d5cd4bf3-102f-44a6-9ee4-094e0a31fd88" providerId="AD" clId="Web-{3EE0D88B-8D0E-0B56-01F8-2D7B6E9AAB88}" dt="2021-10-11T00:43:02.559" v="19"/>
          <ac:spMkLst>
            <pc:docMk/>
            <pc:sldMk cId="2861962020" sldId="272"/>
            <ac:spMk id="25" creationId="{504BED40-EAF7-4E55-AFF7-2CD840EBD3AA}"/>
          </ac:spMkLst>
        </pc:spChg>
        <pc:spChg chg="add del">
          <ac:chgData name="Hannah M Lensing" userId="S::hlensing@gmu.edu::d5cd4bf3-102f-44a6-9ee4-094e0a31fd88" providerId="AD" clId="Web-{3EE0D88B-8D0E-0B56-01F8-2D7B6E9AAB88}" dt="2021-10-11T00:43:14.231" v="23"/>
          <ac:spMkLst>
            <pc:docMk/>
            <pc:sldMk cId="2861962020" sldId="272"/>
            <ac:spMk id="26" creationId="{F367CCF1-BB1E-41CF-8499-94A870C33EFA}"/>
          </ac:spMkLst>
        </pc:spChg>
        <pc:spChg chg="add del">
          <ac:chgData name="Hannah M Lensing" userId="S::hlensing@gmu.edu::d5cd4bf3-102f-44a6-9ee4-094e0a31fd88" providerId="AD" clId="Web-{3EE0D88B-8D0E-0B56-01F8-2D7B6E9AAB88}" dt="2021-10-11T00:43:02.559" v="19"/>
          <ac:spMkLst>
            <pc:docMk/>
            <pc:sldMk cId="2861962020" sldId="272"/>
            <ac:spMk id="27" creationId="{F367CCF1-BB1E-41CF-8499-94A870C33EFA}"/>
          </ac:spMkLst>
        </pc:spChg>
        <pc:spChg chg="add del">
          <ac:chgData name="Hannah M Lensing" userId="S::hlensing@gmu.edu::d5cd4bf3-102f-44a6-9ee4-094e0a31fd88" providerId="AD" clId="Web-{3EE0D88B-8D0E-0B56-01F8-2D7B6E9AAB88}" dt="2021-10-11T00:43:19.419" v="25"/>
          <ac:spMkLst>
            <pc:docMk/>
            <pc:sldMk cId="2861962020" sldId="272"/>
            <ac:spMk id="28" creationId="{E9751CB9-7B25-4EB8-9A6F-82F822549F12}"/>
          </ac:spMkLst>
        </pc:spChg>
        <pc:spChg chg="add del">
          <ac:chgData name="Hannah M Lensing" userId="S::hlensing@gmu.edu::d5cd4bf3-102f-44a6-9ee4-094e0a31fd88" providerId="AD" clId="Web-{3EE0D88B-8D0E-0B56-01F8-2D7B6E9AAB88}" dt="2021-10-11T00:43:05.871" v="21"/>
          <ac:spMkLst>
            <pc:docMk/>
            <pc:sldMk cId="2861962020" sldId="272"/>
            <ac:spMk id="29" creationId="{10058680-D07C-4893-B2B7-91543F18AB32}"/>
          </ac:spMkLst>
        </pc:spChg>
        <pc:spChg chg="add del">
          <ac:chgData name="Hannah M Lensing" userId="S::hlensing@gmu.edu::d5cd4bf3-102f-44a6-9ee4-094e0a31fd88" providerId="AD" clId="Web-{3EE0D88B-8D0E-0B56-01F8-2D7B6E9AAB88}" dt="2021-10-11T00:43:19.419" v="25"/>
          <ac:spMkLst>
            <pc:docMk/>
            <pc:sldMk cId="2861962020" sldId="272"/>
            <ac:spMk id="30" creationId="{E1317383-CF3B-4B02-9512-BECBEF6362A4}"/>
          </ac:spMkLst>
        </pc:spChg>
        <pc:spChg chg="add del">
          <ac:chgData name="Hannah M Lensing" userId="S::hlensing@gmu.edu::d5cd4bf3-102f-44a6-9ee4-094e0a31fd88" providerId="AD" clId="Web-{3EE0D88B-8D0E-0B56-01F8-2D7B6E9AAB88}" dt="2021-10-11T00:43:05.871" v="21"/>
          <ac:spMkLst>
            <pc:docMk/>
            <pc:sldMk cId="2861962020" sldId="272"/>
            <ac:spMk id="31" creationId="{7B42427A-0A1F-4A55-8705-D9179F1E0CFB}"/>
          </ac:spMkLst>
        </pc:spChg>
        <pc:spChg chg="add del">
          <ac:chgData name="Hannah M Lensing" userId="S::hlensing@gmu.edu::d5cd4bf3-102f-44a6-9ee4-094e0a31fd88" providerId="AD" clId="Web-{3EE0D88B-8D0E-0B56-01F8-2D7B6E9AAB88}" dt="2021-10-11T00:43:19.419" v="25"/>
          <ac:spMkLst>
            <pc:docMk/>
            <pc:sldMk cId="2861962020" sldId="272"/>
            <ac:spMk id="32" creationId="{B1D4C7A0-6DF2-4F2D-A45D-F111582974C7}"/>
          </ac:spMkLst>
        </pc:spChg>
        <pc:spChg chg="add del">
          <ac:chgData name="Hannah M Lensing" userId="S::hlensing@gmu.edu::d5cd4bf3-102f-44a6-9ee4-094e0a31fd88" providerId="AD" clId="Web-{3EE0D88B-8D0E-0B56-01F8-2D7B6E9AAB88}" dt="2021-10-11T00:43:05.871" v="21"/>
          <ac:spMkLst>
            <pc:docMk/>
            <pc:sldMk cId="2861962020" sldId="272"/>
            <ac:spMk id="33" creationId="{EE54A6FE-D8CB-48A3-900B-053D4EBD3B85}"/>
          </ac:spMkLst>
        </pc:spChg>
        <pc:spChg chg="add del">
          <ac:chgData name="Hannah M Lensing" userId="S::hlensing@gmu.edu::d5cd4bf3-102f-44a6-9ee4-094e0a31fd88" providerId="AD" clId="Web-{3EE0D88B-8D0E-0B56-01F8-2D7B6E9AAB88}" dt="2021-10-11T00:43:19.419" v="25"/>
          <ac:spMkLst>
            <pc:docMk/>
            <pc:sldMk cId="2861962020" sldId="272"/>
            <ac:spMk id="34" creationId="{DBF3943D-BCB6-4B31-809D-A005686483B4}"/>
          </ac:spMkLst>
        </pc:spChg>
        <pc:spChg chg="add del">
          <ac:chgData name="Hannah M Lensing" userId="S::hlensing@gmu.edu::d5cd4bf3-102f-44a6-9ee4-094e0a31fd88" providerId="AD" clId="Web-{3EE0D88B-8D0E-0B56-01F8-2D7B6E9AAB88}" dt="2021-10-11T00:43:19.419" v="25"/>
          <ac:spMkLst>
            <pc:docMk/>
            <pc:sldMk cId="2861962020" sldId="272"/>
            <ac:spMk id="35" creationId="{39373A6F-2E1F-4613-8E1D-D68057D29F31}"/>
          </ac:spMkLst>
        </pc:spChg>
        <pc:spChg chg="add">
          <ac:chgData name="Hannah M Lensing" userId="S::hlensing@gmu.edu::d5cd4bf3-102f-44a6-9ee4-094e0a31fd88" providerId="AD" clId="Web-{3EE0D88B-8D0E-0B56-01F8-2D7B6E9AAB88}" dt="2021-10-11T00:43:19.434" v="26"/>
          <ac:spMkLst>
            <pc:docMk/>
            <pc:sldMk cId="2861962020" sldId="272"/>
            <ac:spMk id="36" creationId="{7A4CA679-3546-4E14-8FB8-F57168C37635}"/>
          </ac:spMkLst>
        </pc:spChg>
        <pc:spChg chg="add">
          <ac:chgData name="Hannah M Lensing" userId="S::hlensing@gmu.edu::d5cd4bf3-102f-44a6-9ee4-094e0a31fd88" providerId="AD" clId="Web-{3EE0D88B-8D0E-0B56-01F8-2D7B6E9AAB88}" dt="2021-10-11T00:43:19.434" v="26"/>
          <ac:spMkLst>
            <pc:docMk/>
            <pc:sldMk cId="2861962020" sldId="272"/>
            <ac:spMk id="37" creationId="{44D16E90-7C64-4C04-A50A-B866A1A92B4E}"/>
          </ac:spMkLst>
        </pc:spChg>
        <pc:spChg chg="add">
          <ac:chgData name="Hannah M Lensing" userId="S::hlensing@gmu.edu::d5cd4bf3-102f-44a6-9ee4-094e0a31fd88" providerId="AD" clId="Web-{3EE0D88B-8D0E-0B56-01F8-2D7B6E9AAB88}" dt="2021-10-11T00:43:19.434" v="26"/>
          <ac:spMkLst>
            <pc:docMk/>
            <pc:sldMk cId="2861962020" sldId="272"/>
            <ac:spMk id="38" creationId="{DBE4DD59-5AA2-46C6-B6A8-9B4C62D19877}"/>
          </ac:spMkLst>
        </pc:spChg>
        <pc:spChg chg="add">
          <ac:chgData name="Hannah M Lensing" userId="S::hlensing@gmu.edu::d5cd4bf3-102f-44a6-9ee4-094e0a31fd88" providerId="AD" clId="Web-{3EE0D88B-8D0E-0B56-01F8-2D7B6E9AAB88}" dt="2021-10-11T00:43:19.434" v="26"/>
          <ac:spMkLst>
            <pc:docMk/>
            <pc:sldMk cId="2861962020" sldId="272"/>
            <ac:spMk id="39" creationId="{160CE81C-67DC-489E-BFFB-877C80B854DB}"/>
          </ac:spMkLst>
        </pc:spChg>
        <pc:picChg chg="mod ord">
          <ac:chgData name="Hannah M Lensing" userId="S::hlensing@gmu.edu::d5cd4bf3-102f-44a6-9ee4-094e0a31fd88" providerId="AD" clId="Web-{3EE0D88B-8D0E-0B56-01F8-2D7B6E9AAB88}" dt="2021-10-11T00:43:19.434" v="26"/>
          <ac:picMkLst>
            <pc:docMk/>
            <pc:sldMk cId="2861962020" sldId="272"/>
            <ac:picMk id="5" creationId="{E977C8F9-7586-49DD-949A-6F320C7DBF0E}"/>
          </ac:picMkLst>
        </pc:picChg>
      </pc:sldChg>
      <pc:sldChg chg="modSp ord">
        <pc:chgData name="Hannah M Lensing" userId="S::hlensing@gmu.edu::d5cd4bf3-102f-44a6-9ee4-094e0a31fd88" providerId="AD" clId="Web-{3EE0D88B-8D0E-0B56-01F8-2D7B6E9AAB88}" dt="2021-10-12T00:02:10.995" v="100"/>
        <pc:sldMkLst>
          <pc:docMk/>
          <pc:sldMk cId="1002722870" sldId="292"/>
        </pc:sldMkLst>
        <pc:spChg chg="mod">
          <ac:chgData name="Hannah M Lensing" userId="S::hlensing@gmu.edu::d5cd4bf3-102f-44a6-9ee4-094e0a31fd88" providerId="AD" clId="Web-{3EE0D88B-8D0E-0B56-01F8-2D7B6E9AAB88}" dt="2021-10-11T00:46:33.408" v="29" actId="20577"/>
          <ac:spMkLst>
            <pc:docMk/>
            <pc:sldMk cId="1002722870" sldId="292"/>
            <ac:spMk id="3" creationId="{64DC344B-A9A4-4C9D-B1E4-0C07EC537F86}"/>
          </ac:spMkLst>
        </pc:spChg>
      </pc:sldChg>
    </pc:docChg>
  </pc:docChgLst>
  <pc:docChgLst>
    <pc:chgData name="Hannah M Lensing" userId="S::hlensing@gmu.edu::d5cd4bf3-102f-44a6-9ee4-094e0a31fd88" providerId="AD" clId="Web-{2C5B331B-FFF8-131B-9BBD-05055D03A113}"/>
    <pc:docChg chg="addSld modSld">
      <pc:chgData name="Hannah M Lensing" userId="S::hlensing@gmu.edu::d5cd4bf3-102f-44a6-9ee4-094e0a31fd88" providerId="AD" clId="Web-{2C5B331B-FFF8-131B-9BBD-05055D03A113}" dt="2021-10-12T17:06:48.932" v="53" actId="20577"/>
      <pc:docMkLst>
        <pc:docMk/>
      </pc:docMkLst>
      <pc:sldChg chg="modSp">
        <pc:chgData name="Hannah M Lensing" userId="S::hlensing@gmu.edu::d5cd4bf3-102f-44a6-9ee4-094e0a31fd88" providerId="AD" clId="Web-{2C5B331B-FFF8-131B-9BBD-05055D03A113}" dt="2021-10-12T16:53:09.880" v="37" actId="20577"/>
        <pc:sldMkLst>
          <pc:docMk/>
          <pc:sldMk cId="1122836658" sldId="271"/>
        </pc:sldMkLst>
        <pc:graphicFrameChg chg="modGraphic">
          <ac:chgData name="Hannah M Lensing" userId="S::hlensing@gmu.edu::d5cd4bf3-102f-44a6-9ee4-094e0a31fd88" providerId="AD" clId="Web-{2C5B331B-FFF8-131B-9BBD-05055D03A113}" dt="2021-10-12T16:53:09.880" v="37" actId="20577"/>
          <ac:graphicFrameMkLst>
            <pc:docMk/>
            <pc:sldMk cId="1122836658" sldId="271"/>
            <ac:graphicFrameMk id="4" creationId="{91576F35-27B3-439E-AA4E-1A616A01DF5F}"/>
          </ac:graphicFrameMkLst>
        </pc:graphicFrameChg>
      </pc:sldChg>
      <pc:sldChg chg="mod modShow">
        <pc:chgData name="Hannah M Lensing" userId="S::hlensing@gmu.edu::d5cd4bf3-102f-44a6-9ee4-094e0a31fd88" providerId="AD" clId="Web-{2C5B331B-FFF8-131B-9BBD-05055D03A113}" dt="2021-10-12T15:11:01.681" v="1"/>
        <pc:sldMkLst>
          <pc:docMk/>
          <pc:sldMk cId="3458196601" sldId="286"/>
        </pc:sldMkLst>
      </pc:sldChg>
      <pc:sldChg chg="mod modShow">
        <pc:chgData name="Hannah M Lensing" userId="S::hlensing@gmu.edu::d5cd4bf3-102f-44a6-9ee4-094e0a31fd88" providerId="AD" clId="Web-{2C5B331B-FFF8-131B-9BBD-05055D03A113}" dt="2021-10-12T15:11:04.291" v="2"/>
        <pc:sldMkLst>
          <pc:docMk/>
          <pc:sldMk cId="1213370155" sldId="287"/>
        </pc:sldMkLst>
      </pc:sldChg>
      <pc:sldChg chg="mod modShow">
        <pc:chgData name="Hannah M Lensing" userId="S::hlensing@gmu.edu::d5cd4bf3-102f-44a6-9ee4-094e0a31fd88" providerId="AD" clId="Web-{2C5B331B-FFF8-131B-9BBD-05055D03A113}" dt="2021-10-12T15:11:10.822" v="3"/>
        <pc:sldMkLst>
          <pc:docMk/>
          <pc:sldMk cId="310685658" sldId="288"/>
        </pc:sldMkLst>
      </pc:sldChg>
      <pc:sldChg chg="mod modShow">
        <pc:chgData name="Hannah M Lensing" userId="S::hlensing@gmu.edu::d5cd4bf3-102f-44a6-9ee4-094e0a31fd88" providerId="AD" clId="Web-{2C5B331B-FFF8-131B-9BBD-05055D03A113}" dt="2021-10-12T15:11:13.057" v="4"/>
        <pc:sldMkLst>
          <pc:docMk/>
          <pc:sldMk cId="216575021" sldId="289"/>
        </pc:sldMkLst>
      </pc:sldChg>
      <pc:sldChg chg="mod modShow">
        <pc:chgData name="Hannah M Lensing" userId="S::hlensing@gmu.edu::d5cd4bf3-102f-44a6-9ee4-094e0a31fd88" providerId="AD" clId="Web-{2C5B331B-FFF8-131B-9BBD-05055D03A113}" dt="2021-10-12T15:11:17.041" v="5"/>
        <pc:sldMkLst>
          <pc:docMk/>
          <pc:sldMk cId="732920428" sldId="290"/>
        </pc:sldMkLst>
      </pc:sldChg>
      <pc:sldChg chg="mod modShow">
        <pc:chgData name="Hannah M Lensing" userId="S::hlensing@gmu.edu::d5cd4bf3-102f-44a6-9ee4-094e0a31fd88" providerId="AD" clId="Web-{2C5B331B-FFF8-131B-9BBD-05055D03A113}" dt="2021-10-12T15:11:20.494" v="6"/>
        <pc:sldMkLst>
          <pc:docMk/>
          <pc:sldMk cId="2866786858" sldId="291"/>
        </pc:sldMkLst>
      </pc:sldChg>
      <pc:sldChg chg="mod modShow">
        <pc:chgData name="Hannah M Lensing" userId="S::hlensing@gmu.edu::d5cd4bf3-102f-44a6-9ee4-094e0a31fd88" providerId="AD" clId="Web-{2C5B331B-FFF8-131B-9BBD-05055D03A113}" dt="2021-10-12T15:10:58.900" v="0"/>
        <pc:sldMkLst>
          <pc:docMk/>
          <pc:sldMk cId="1328644102" sldId="293"/>
        </pc:sldMkLst>
      </pc:sldChg>
      <pc:sldChg chg="mod modShow">
        <pc:chgData name="Hannah M Lensing" userId="S::hlensing@gmu.edu::d5cd4bf3-102f-44a6-9ee4-094e0a31fd88" providerId="AD" clId="Web-{2C5B331B-FFF8-131B-9BBD-05055D03A113}" dt="2021-10-12T15:11:22.979" v="7"/>
        <pc:sldMkLst>
          <pc:docMk/>
          <pc:sldMk cId="3133538872" sldId="294"/>
        </pc:sldMkLst>
      </pc:sldChg>
      <pc:sldChg chg="modSp">
        <pc:chgData name="Hannah M Lensing" userId="S::hlensing@gmu.edu::d5cd4bf3-102f-44a6-9ee4-094e0a31fd88" providerId="AD" clId="Web-{2C5B331B-FFF8-131B-9BBD-05055D03A113}" dt="2021-10-12T15:14:20.044" v="11" actId="20577"/>
        <pc:sldMkLst>
          <pc:docMk/>
          <pc:sldMk cId="1641805481" sldId="301"/>
        </pc:sldMkLst>
        <pc:spChg chg="mod">
          <ac:chgData name="Hannah M Lensing" userId="S::hlensing@gmu.edu::d5cd4bf3-102f-44a6-9ee4-094e0a31fd88" providerId="AD" clId="Web-{2C5B331B-FFF8-131B-9BBD-05055D03A113}" dt="2021-10-12T15:14:20.044" v="11" actId="20577"/>
          <ac:spMkLst>
            <pc:docMk/>
            <pc:sldMk cId="1641805481" sldId="301"/>
            <ac:spMk id="3" creationId="{4AA5C3E5-075F-480D-85BB-C84C148FFF85}"/>
          </ac:spMkLst>
        </pc:spChg>
      </pc:sldChg>
      <pc:sldChg chg="addSp delSp modSp new">
        <pc:chgData name="Hannah M Lensing" userId="S::hlensing@gmu.edu::d5cd4bf3-102f-44a6-9ee4-094e0a31fd88" providerId="AD" clId="Web-{2C5B331B-FFF8-131B-9BBD-05055D03A113}" dt="2021-10-12T17:06:11.619" v="48" actId="1076"/>
        <pc:sldMkLst>
          <pc:docMk/>
          <pc:sldMk cId="2284589949" sldId="309"/>
        </pc:sldMkLst>
        <pc:spChg chg="del mod">
          <ac:chgData name="Hannah M Lensing" userId="S::hlensing@gmu.edu::d5cd4bf3-102f-44a6-9ee4-094e0a31fd88" providerId="AD" clId="Web-{2C5B331B-FFF8-131B-9BBD-05055D03A113}" dt="2021-10-12T16:10:04.770" v="24"/>
          <ac:spMkLst>
            <pc:docMk/>
            <pc:sldMk cId="2284589949" sldId="309"/>
            <ac:spMk id="2" creationId="{4982A299-CF6E-4F9E-87A4-635AE8062AAE}"/>
          </ac:spMkLst>
        </pc:spChg>
        <pc:spChg chg="del">
          <ac:chgData name="Hannah M Lensing" userId="S::hlensing@gmu.edu::d5cd4bf3-102f-44a6-9ee4-094e0a31fd88" providerId="AD" clId="Web-{2C5B331B-FFF8-131B-9BBD-05055D03A113}" dt="2021-10-12T16:10:06.598" v="25"/>
          <ac:spMkLst>
            <pc:docMk/>
            <pc:sldMk cId="2284589949" sldId="309"/>
            <ac:spMk id="3" creationId="{11813D55-C564-4247-8A21-55B4AF810A59}"/>
          </ac:spMkLst>
        </pc:spChg>
        <pc:spChg chg="add del mod">
          <ac:chgData name="Hannah M Lensing" userId="S::hlensing@gmu.edu::d5cd4bf3-102f-44a6-9ee4-094e0a31fd88" providerId="AD" clId="Web-{2C5B331B-FFF8-131B-9BBD-05055D03A113}" dt="2021-10-12T17:06:02.822" v="39"/>
          <ac:spMkLst>
            <pc:docMk/>
            <pc:sldMk cId="2284589949" sldId="309"/>
            <ac:spMk id="3" creationId="{7A639B7F-37C6-49A8-AE20-37EDA08D185E}"/>
          </ac:spMkLst>
        </pc:spChg>
        <pc:spChg chg="add del mod">
          <ac:chgData name="Hannah M Lensing" userId="S::hlensing@gmu.edu::d5cd4bf3-102f-44a6-9ee4-094e0a31fd88" providerId="AD" clId="Web-{2C5B331B-FFF8-131B-9BBD-05055D03A113}" dt="2021-10-12T16:10:26.739" v="30"/>
          <ac:spMkLst>
            <pc:docMk/>
            <pc:sldMk cId="2284589949" sldId="309"/>
            <ac:spMk id="5" creationId="{C8D7F508-64DB-49D6-B28F-DC53B3E5A20F}"/>
          </ac:spMkLst>
        </pc:spChg>
        <pc:spChg chg="add del mod">
          <ac:chgData name="Hannah M Lensing" userId="S::hlensing@gmu.edu::d5cd4bf3-102f-44a6-9ee4-094e0a31fd88" providerId="AD" clId="Web-{2C5B331B-FFF8-131B-9BBD-05055D03A113}" dt="2021-10-12T17:06:03.869" v="43"/>
          <ac:spMkLst>
            <pc:docMk/>
            <pc:sldMk cId="2284589949" sldId="309"/>
            <ac:spMk id="7" creationId="{AAC0B29B-1093-4043-A91A-72A161105BF9}"/>
          </ac:spMkLst>
        </pc:spChg>
        <pc:spChg chg="add del mod">
          <ac:chgData name="Hannah M Lensing" userId="S::hlensing@gmu.edu::d5cd4bf3-102f-44a6-9ee4-094e0a31fd88" providerId="AD" clId="Web-{2C5B331B-FFF8-131B-9BBD-05055D03A113}" dt="2021-10-12T17:06:04.588" v="45"/>
          <ac:spMkLst>
            <pc:docMk/>
            <pc:sldMk cId="2284589949" sldId="309"/>
            <ac:spMk id="10" creationId="{533C5BA5-22E7-44D6-AF5D-AEEF16809A97}"/>
          </ac:spMkLst>
        </pc:spChg>
        <pc:picChg chg="add del mod ord">
          <ac:chgData name="Hannah M Lensing" userId="S::hlensing@gmu.edu::d5cd4bf3-102f-44a6-9ee4-094e0a31fd88" providerId="AD" clId="Web-{2C5B331B-FFF8-131B-9BBD-05055D03A113}" dt="2021-10-12T17:06:03.775" v="42"/>
          <ac:picMkLst>
            <pc:docMk/>
            <pc:sldMk cId="2284589949" sldId="309"/>
            <ac:picMk id="4" creationId="{3B375B49-1274-4948-A23A-6BBE07442054}"/>
          </ac:picMkLst>
        </pc:picChg>
        <pc:picChg chg="add del mod ord">
          <ac:chgData name="Hannah M Lensing" userId="S::hlensing@gmu.edu::d5cd4bf3-102f-44a6-9ee4-094e0a31fd88" providerId="AD" clId="Web-{2C5B331B-FFF8-131B-9BBD-05055D03A113}" dt="2021-10-12T17:06:02.697" v="38"/>
          <ac:picMkLst>
            <pc:docMk/>
            <pc:sldMk cId="2284589949" sldId="309"/>
            <ac:picMk id="6" creationId="{BAE79D1B-4BB4-47B3-A655-074A5F1E96EE}"/>
          </ac:picMkLst>
        </pc:picChg>
        <pc:picChg chg="add del mod ord">
          <ac:chgData name="Hannah M Lensing" userId="S::hlensing@gmu.edu::d5cd4bf3-102f-44a6-9ee4-094e0a31fd88" providerId="AD" clId="Web-{2C5B331B-FFF8-131B-9BBD-05055D03A113}" dt="2021-10-12T17:06:04.400" v="44"/>
          <ac:picMkLst>
            <pc:docMk/>
            <pc:sldMk cId="2284589949" sldId="309"/>
            <ac:picMk id="8" creationId="{6968EE23-C403-4732-8095-D5995E8905A6}"/>
          </ac:picMkLst>
        </pc:picChg>
        <pc:picChg chg="add mod ord">
          <ac:chgData name="Hannah M Lensing" userId="S::hlensing@gmu.edu::d5cd4bf3-102f-44a6-9ee4-094e0a31fd88" providerId="AD" clId="Web-{2C5B331B-FFF8-131B-9BBD-05055D03A113}" dt="2021-10-12T17:06:11.619" v="48" actId="1076"/>
          <ac:picMkLst>
            <pc:docMk/>
            <pc:sldMk cId="2284589949" sldId="309"/>
            <ac:picMk id="11" creationId="{CBDEBCCD-CCCF-457A-8044-CA7E29BDD179}"/>
          </ac:picMkLst>
        </pc:picChg>
      </pc:sldChg>
      <pc:sldChg chg="modSp new">
        <pc:chgData name="Hannah M Lensing" userId="S::hlensing@gmu.edu::d5cd4bf3-102f-44a6-9ee4-094e0a31fd88" providerId="AD" clId="Web-{2C5B331B-FFF8-131B-9BBD-05055D03A113}" dt="2021-10-12T17:06:48.932" v="53" actId="20577"/>
        <pc:sldMkLst>
          <pc:docMk/>
          <pc:sldMk cId="628757657" sldId="310"/>
        </pc:sldMkLst>
        <pc:spChg chg="mod">
          <ac:chgData name="Hannah M Lensing" userId="S::hlensing@gmu.edu::d5cd4bf3-102f-44a6-9ee4-094e0a31fd88" providerId="AD" clId="Web-{2C5B331B-FFF8-131B-9BBD-05055D03A113}" dt="2021-10-12T17:06:48.932" v="53" actId="20577"/>
          <ac:spMkLst>
            <pc:docMk/>
            <pc:sldMk cId="628757657" sldId="310"/>
            <ac:spMk id="2" creationId="{9D7534B0-817F-4E6C-B148-82835FAA47C4}"/>
          </ac:spMkLst>
        </pc:spChg>
      </pc:sldChg>
    </pc:docChg>
  </pc:docChgLst>
  <pc:docChgLst>
    <pc:chgData name="Matt Willis" userId="S::mwill35@gmu.edu::73d5a5c3-1867-4520-bc6b-680f2a309099" providerId="AD" clId="Web-{CFEDBA38-0795-08E6-E42F-6985CED29E13}"/>
    <pc:docChg chg="addSld delSld modSld sldOrd">
      <pc:chgData name="Matt Willis" userId="S::mwill35@gmu.edu::73d5a5c3-1867-4520-bc6b-680f2a309099" providerId="AD" clId="Web-{CFEDBA38-0795-08E6-E42F-6985CED29E13}" dt="2021-10-05T04:52:47.828" v="564" actId="20577"/>
      <pc:docMkLst>
        <pc:docMk/>
      </pc:docMkLst>
      <pc:sldChg chg="addSp delSp modSp mod setBg setClrOvrMap">
        <pc:chgData name="Matt Willis" userId="S::mwill35@gmu.edu::73d5a5c3-1867-4520-bc6b-680f2a309099" providerId="AD" clId="Web-{CFEDBA38-0795-08E6-E42F-6985CED29E13}" dt="2021-10-05T04:32:04.576" v="288"/>
        <pc:sldMkLst>
          <pc:docMk/>
          <pc:sldMk cId="1662923582" sldId="273"/>
        </pc:sldMkLst>
        <pc:spChg chg="mod">
          <ac:chgData name="Matt Willis" userId="S::mwill35@gmu.edu::73d5a5c3-1867-4520-bc6b-680f2a309099" providerId="AD" clId="Web-{CFEDBA38-0795-08E6-E42F-6985CED29E13}" dt="2021-10-05T04:32:04.576" v="288"/>
          <ac:spMkLst>
            <pc:docMk/>
            <pc:sldMk cId="1662923582" sldId="273"/>
            <ac:spMk id="2" creationId="{4594EFBD-E258-4CB0-82A0-5ABCEDC21B75}"/>
          </ac:spMkLst>
        </pc:spChg>
        <pc:spChg chg="mod">
          <ac:chgData name="Matt Willis" userId="S::mwill35@gmu.edu::73d5a5c3-1867-4520-bc6b-680f2a309099" providerId="AD" clId="Web-{CFEDBA38-0795-08E6-E42F-6985CED29E13}" dt="2021-10-05T04:32:04.576" v="288"/>
          <ac:spMkLst>
            <pc:docMk/>
            <pc:sldMk cId="1662923582" sldId="273"/>
            <ac:spMk id="3" creationId="{54686080-0FA0-4022-8AD9-360BC6918659}"/>
          </ac:spMkLst>
        </pc:spChg>
        <pc:spChg chg="add del mod">
          <ac:chgData name="Matt Willis" userId="S::mwill35@gmu.edu::73d5a5c3-1867-4520-bc6b-680f2a309099" providerId="AD" clId="Web-{CFEDBA38-0795-08E6-E42F-6985CED29E13}" dt="2021-10-05T04:30:50.996" v="263"/>
          <ac:spMkLst>
            <pc:docMk/>
            <pc:sldMk cId="1662923582" sldId="273"/>
            <ac:spMk id="4" creationId="{37283375-8830-48CF-A140-DA1D0A7D65D7}"/>
          </ac:spMkLst>
        </pc:spChg>
        <pc:spChg chg="add del">
          <ac:chgData name="Matt Willis" userId="S::mwill35@gmu.edu::73d5a5c3-1867-4520-bc6b-680f2a309099" providerId="AD" clId="Web-{CFEDBA38-0795-08E6-E42F-6985CED29E13}" dt="2021-10-05T04:32:04.576" v="288"/>
          <ac:spMkLst>
            <pc:docMk/>
            <pc:sldMk cId="1662923582" sldId="273"/>
            <ac:spMk id="9" creationId="{B8DD2392-397B-48BF-BEFA-EA1FB881CA85}"/>
          </ac:spMkLst>
        </pc:spChg>
        <pc:spChg chg="add">
          <ac:chgData name="Matt Willis" userId="S::mwill35@gmu.edu::73d5a5c3-1867-4520-bc6b-680f2a309099" providerId="AD" clId="Web-{CFEDBA38-0795-08E6-E42F-6985CED29E13}" dt="2021-10-05T04:32:04.576" v="288"/>
          <ac:spMkLst>
            <pc:docMk/>
            <pc:sldMk cId="1662923582" sldId="273"/>
            <ac:spMk id="14" creationId="{B3B8DB28-FA7D-4C33-BBA2-6D73D0156D42}"/>
          </ac:spMkLst>
        </pc:spChg>
        <pc:spChg chg="add">
          <ac:chgData name="Matt Willis" userId="S::mwill35@gmu.edu::73d5a5c3-1867-4520-bc6b-680f2a309099" providerId="AD" clId="Web-{CFEDBA38-0795-08E6-E42F-6985CED29E13}" dt="2021-10-05T04:32:04.576" v="288"/>
          <ac:spMkLst>
            <pc:docMk/>
            <pc:sldMk cId="1662923582" sldId="273"/>
            <ac:spMk id="16" creationId="{264FF5A0-304A-44DA-A4D4-A1E66D92FCEA}"/>
          </ac:spMkLst>
        </pc:spChg>
        <pc:spChg chg="add">
          <ac:chgData name="Matt Willis" userId="S::mwill35@gmu.edu::73d5a5c3-1867-4520-bc6b-680f2a309099" providerId="AD" clId="Web-{CFEDBA38-0795-08E6-E42F-6985CED29E13}" dt="2021-10-05T04:32:04.576" v="288"/>
          <ac:spMkLst>
            <pc:docMk/>
            <pc:sldMk cId="1662923582" sldId="273"/>
            <ac:spMk id="18" creationId="{AD43769B-7D6E-4E76-B810-BEC3B774BB0A}"/>
          </ac:spMkLst>
        </pc:spChg>
        <pc:picChg chg="add mod">
          <ac:chgData name="Matt Willis" userId="S::mwill35@gmu.edu::73d5a5c3-1867-4520-bc6b-680f2a309099" providerId="AD" clId="Web-{CFEDBA38-0795-08E6-E42F-6985CED29E13}" dt="2021-10-05T04:32:04.576" v="288"/>
          <ac:picMkLst>
            <pc:docMk/>
            <pc:sldMk cId="1662923582" sldId="273"/>
            <ac:picMk id="5" creationId="{370BE1E6-A0AB-475E-B133-60C78898BF7B}"/>
          </ac:picMkLst>
        </pc:picChg>
      </pc:sldChg>
      <pc:sldChg chg="add del replId">
        <pc:chgData name="Matt Willis" userId="S::mwill35@gmu.edu::73d5a5c3-1867-4520-bc6b-680f2a309099" providerId="AD" clId="Web-{CFEDBA38-0795-08E6-E42F-6985CED29E13}" dt="2021-10-05T04:30:38.246" v="261"/>
        <pc:sldMkLst>
          <pc:docMk/>
          <pc:sldMk cId="2747965758" sldId="274"/>
        </pc:sldMkLst>
      </pc:sldChg>
      <pc:sldChg chg="modSp new del">
        <pc:chgData name="Matt Willis" userId="S::mwill35@gmu.edu::73d5a5c3-1867-4520-bc6b-680f2a309099" providerId="AD" clId="Web-{CFEDBA38-0795-08E6-E42F-6985CED29E13}" dt="2021-10-05T04:23:41.245" v="49"/>
        <pc:sldMkLst>
          <pc:docMk/>
          <pc:sldMk cId="2909894711" sldId="275"/>
        </pc:sldMkLst>
        <pc:spChg chg="mod">
          <ac:chgData name="Matt Willis" userId="S::mwill35@gmu.edu::73d5a5c3-1867-4520-bc6b-680f2a309099" providerId="AD" clId="Web-{CFEDBA38-0795-08E6-E42F-6985CED29E13}" dt="2021-10-05T04:22:39.743" v="31" actId="20577"/>
          <ac:spMkLst>
            <pc:docMk/>
            <pc:sldMk cId="2909894711" sldId="275"/>
            <ac:spMk id="2" creationId="{384786F5-98AC-4FDD-93A5-47F48BBB5DCB}"/>
          </ac:spMkLst>
        </pc:spChg>
      </pc:sldChg>
      <pc:sldChg chg="modSp new del">
        <pc:chgData name="Matt Willis" userId="S::mwill35@gmu.edu::73d5a5c3-1867-4520-bc6b-680f2a309099" providerId="AD" clId="Web-{CFEDBA38-0795-08E6-E42F-6985CED29E13}" dt="2021-10-05T04:23:36.791" v="46"/>
        <pc:sldMkLst>
          <pc:docMk/>
          <pc:sldMk cId="3760825212" sldId="276"/>
        </pc:sldMkLst>
        <pc:spChg chg="mod">
          <ac:chgData name="Matt Willis" userId="S::mwill35@gmu.edu::73d5a5c3-1867-4520-bc6b-680f2a309099" providerId="AD" clId="Web-{CFEDBA38-0795-08E6-E42F-6985CED29E13}" dt="2021-10-05T04:22:43.806" v="33" actId="20577"/>
          <ac:spMkLst>
            <pc:docMk/>
            <pc:sldMk cId="3760825212" sldId="276"/>
            <ac:spMk id="2" creationId="{67F3F965-8D0B-49C0-8162-02E4A3ABB81E}"/>
          </ac:spMkLst>
        </pc:spChg>
      </pc:sldChg>
      <pc:sldChg chg="modSp new del">
        <pc:chgData name="Matt Willis" userId="S::mwill35@gmu.edu::73d5a5c3-1867-4520-bc6b-680f2a309099" providerId="AD" clId="Web-{CFEDBA38-0795-08E6-E42F-6985CED29E13}" dt="2021-10-05T04:23:37.198" v="47"/>
        <pc:sldMkLst>
          <pc:docMk/>
          <pc:sldMk cId="2818128022" sldId="277"/>
        </pc:sldMkLst>
        <pc:spChg chg="mod">
          <ac:chgData name="Matt Willis" userId="S::mwill35@gmu.edu::73d5a5c3-1867-4520-bc6b-680f2a309099" providerId="AD" clId="Web-{CFEDBA38-0795-08E6-E42F-6985CED29E13}" dt="2021-10-05T04:22:48.759" v="37" actId="20577"/>
          <ac:spMkLst>
            <pc:docMk/>
            <pc:sldMk cId="2818128022" sldId="277"/>
            <ac:spMk id="2" creationId="{0288508F-1E7D-4E34-BEF6-1212CD2E14D7}"/>
          </ac:spMkLst>
        </pc:spChg>
      </pc:sldChg>
      <pc:sldChg chg="new del">
        <pc:chgData name="Matt Willis" userId="S::mwill35@gmu.edu::73d5a5c3-1867-4520-bc6b-680f2a309099" providerId="AD" clId="Web-{CFEDBA38-0795-08E6-E42F-6985CED29E13}" dt="2021-10-05T04:23:38.120" v="48"/>
        <pc:sldMkLst>
          <pc:docMk/>
          <pc:sldMk cId="1685920970" sldId="278"/>
        </pc:sldMkLst>
      </pc:sldChg>
      <pc:sldChg chg="addSp delSp modSp new del">
        <pc:chgData name="Matt Willis" userId="S::mwill35@gmu.edu::73d5a5c3-1867-4520-bc6b-680f2a309099" providerId="AD" clId="Web-{CFEDBA38-0795-08E6-E42F-6985CED29E13}" dt="2021-10-05T04:32:43.046" v="292"/>
        <pc:sldMkLst>
          <pc:docMk/>
          <pc:sldMk cId="1929677855" sldId="279"/>
        </pc:sldMkLst>
        <pc:spChg chg="mod">
          <ac:chgData name="Matt Willis" userId="S::mwill35@gmu.edu::73d5a5c3-1867-4520-bc6b-680f2a309099" providerId="AD" clId="Web-{CFEDBA38-0795-08E6-E42F-6985CED29E13}" dt="2021-10-05T04:23:57.620" v="54" actId="20577"/>
          <ac:spMkLst>
            <pc:docMk/>
            <pc:sldMk cId="1929677855" sldId="279"/>
            <ac:spMk id="2" creationId="{C497FDCE-2CFD-402C-8E6D-573FC3875AF2}"/>
          </ac:spMkLst>
        </pc:spChg>
        <pc:spChg chg="del">
          <ac:chgData name="Matt Willis" userId="S::mwill35@gmu.edu::73d5a5c3-1867-4520-bc6b-680f2a309099" providerId="AD" clId="Web-{CFEDBA38-0795-08E6-E42F-6985CED29E13}" dt="2021-10-05T04:23:31.182" v="45"/>
          <ac:spMkLst>
            <pc:docMk/>
            <pc:sldMk cId="1929677855" sldId="279"/>
            <ac:spMk id="3" creationId="{F2431129-3BCD-49DF-BD2E-19C450DEC462}"/>
          </ac:spMkLst>
        </pc:spChg>
        <pc:spChg chg="add">
          <ac:chgData name="Matt Willis" userId="S::mwill35@gmu.edu::73d5a5c3-1867-4520-bc6b-680f2a309099" providerId="AD" clId="Web-{CFEDBA38-0795-08E6-E42F-6985CED29E13}" dt="2021-10-05T04:30:22.902" v="254"/>
          <ac:spMkLst>
            <pc:docMk/>
            <pc:sldMk cId="1929677855" sldId="279"/>
            <ac:spMk id="6" creationId="{E340B9F2-8FBF-4163-B1F7-7B5C2064736A}"/>
          </ac:spMkLst>
        </pc:spChg>
        <pc:picChg chg="add mod ord">
          <ac:chgData name="Matt Willis" userId="S::mwill35@gmu.edu::73d5a5c3-1867-4520-bc6b-680f2a309099" providerId="AD" clId="Web-{CFEDBA38-0795-08E6-E42F-6985CED29E13}" dt="2021-10-05T04:23:31.182" v="45"/>
          <ac:picMkLst>
            <pc:docMk/>
            <pc:sldMk cId="1929677855" sldId="279"/>
            <ac:picMk id="4" creationId="{A56C5FEE-81DB-45C6-A698-26CE85378105}"/>
          </ac:picMkLst>
        </pc:picChg>
      </pc:sldChg>
      <pc:sldChg chg="addSp delSp modSp new del mod setBg">
        <pc:chgData name="Matt Willis" userId="S::mwill35@gmu.edu::73d5a5c3-1867-4520-bc6b-680f2a309099" providerId="AD" clId="Web-{CFEDBA38-0795-08E6-E42F-6985CED29E13}" dt="2021-10-05T04:39:12.370" v="358"/>
        <pc:sldMkLst>
          <pc:docMk/>
          <pc:sldMk cId="390959096" sldId="280"/>
        </pc:sldMkLst>
        <pc:spChg chg="mod">
          <ac:chgData name="Matt Willis" userId="S::mwill35@gmu.edu::73d5a5c3-1867-4520-bc6b-680f2a309099" providerId="AD" clId="Web-{CFEDBA38-0795-08E6-E42F-6985CED29E13}" dt="2021-10-05T04:24:16.636" v="62"/>
          <ac:spMkLst>
            <pc:docMk/>
            <pc:sldMk cId="390959096" sldId="280"/>
            <ac:spMk id="2" creationId="{E2D6D28A-8817-437D-B1C5-61A3492CF6E8}"/>
          </ac:spMkLst>
        </pc:spChg>
        <pc:spChg chg="del">
          <ac:chgData name="Matt Willis" userId="S::mwill35@gmu.edu::73d5a5c3-1867-4520-bc6b-680f2a309099" providerId="AD" clId="Web-{CFEDBA38-0795-08E6-E42F-6985CED29E13}" dt="2021-10-05T04:24:16.636" v="62"/>
          <ac:spMkLst>
            <pc:docMk/>
            <pc:sldMk cId="390959096" sldId="280"/>
            <ac:spMk id="3" creationId="{C6BB4682-0AD7-438B-BA8D-CAE52F962823}"/>
          </ac:spMkLst>
        </pc:spChg>
        <pc:spChg chg="add">
          <ac:chgData name="Matt Willis" userId="S::mwill35@gmu.edu::73d5a5c3-1867-4520-bc6b-680f2a309099" providerId="AD" clId="Web-{CFEDBA38-0795-08E6-E42F-6985CED29E13}" dt="2021-10-05T04:30:24.652" v="255"/>
          <ac:spMkLst>
            <pc:docMk/>
            <pc:sldMk cId="390959096" sldId="280"/>
            <ac:spMk id="4" creationId="{AD10B170-6095-421C-902B-C3A1D3915EA0}"/>
          </ac:spMkLst>
        </pc:spChg>
        <pc:spChg chg="add">
          <ac:chgData name="Matt Willis" userId="S::mwill35@gmu.edu::73d5a5c3-1867-4520-bc6b-680f2a309099" providerId="AD" clId="Web-{CFEDBA38-0795-08E6-E42F-6985CED29E13}" dt="2021-10-05T04:24:16.636" v="62"/>
          <ac:spMkLst>
            <pc:docMk/>
            <pc:sldMk cId="390959096" sldId="280"/>
            <ac:spMk id="9" creationId="{E6C8E6EB-4C59-429B-97E4-72A058CFC4FB}"/>
          </ac:spMkLst>
        </pc:spChg>
        <pc:spChg chg="add">
          <ac:chgData name="Matt Willis" userId="S::mwill35@gmu.edu::73d5a5c3-1867-4520-bc6b-680f2a309099" providerId="AD" clId="Web-{CFEDBA38-0795-08E6-E42F-6985CED29E13}" dt="2021-10-05T04:24:16.636" v="62"/>
          <ac:spMkLst>
            <pc:docMk/>
            <pc:sldMk cId="390959096" sldId="280"/>
            <ac:spMk id="11" creationId="{B5B90362-AFCC-46A9-B41C-A257A8C5B314}"/>
          </ac:spMkLst>
        </pc:spChg>
        <pc:spChg chg="add">
          <ac:chgData name="Matt Willis" userId="S::mwill35@gmu.edu::73d5a5c3-1867-4520-bc6b-680f2a309099" providerId="AD" clId="Web-{CFEDBA38-0795-08E6-E42F-6985CED29E13}" dt="2021-10-05T04:24:16.636" v="62"/>
          <ac:spMkLst>
            <pc:docMk/>
            <pc:sldMk cId="390959096" sldId="280"/>
            <ac:spMk id="13" creationId="{F71EF7F1-38BA-471D-8CD4-2A9AE8E35527}"/>
          </ac:spMkLst>
        </pc:spChg>
        <pc:spChg chg="add">
          <ac:chgData name="Matt Willis" userId="S::mwill35@gmu.edu::73d5a5c3-1867-4520-bc6b-680f2a309099" providerId="AD" clId="Web-{CFEDBA38-0795-08E6-E42F-6985CED29E13}" dt="2021-10-05T04:24:16.636" v="62"/>
          <ac:spMkLst>
            <pc:docMk/>
            <pc:sldMk cId="390959096" sldId="280"/>
            <ac:spMk id="15" creationId="{C0524398-BFB4-4C4A-8317-83B8729F9B26}"/>
          </ac:spMkLst>
        </pc:spChg>
        <pc:spChg chg="add">
          <ac:chgData name="Matt Willis" userId="S::mwill35@gmu.edu::73d5a5c3-1867-4520-bc6b-680f2a309099" providerId="AD" clId="Web-{CFEDBA38-0795-08E6-E42F-6985CED29E13}" dt="2021-10-05T04:24:16.636" v="62"/>
          <ac:spMkLst>
            <pc:docMk/>
            <pc:sldMk cId="390959096" sldId="280"/>
            <ac:spMk id="17" creationId="{007891EC-4501-44ED-A8C8-B11B6DB767AB}"/>
          </ac:spMkLst>
        </pc:spChg>
        <pc:picChg chg="add">
          <ac:chgData name="Matt Willis" userId="S::mwill35@gmu.edu::73d5a5c3-1867-4520-bc6b-680f2a309099" providerId="AD" clId="Web-{CFEDBA38-0795-08E6-E42F-6985CED29E13}" dt="2021-10-05T04:24:16.636" v="62"/>
          <ac:picMkLst>
            <pc:docMk/>
            <pc:sldMk cId="390959096" sldId="280"/>
            <ac:picMk id="5" creationId="{7EA1935D-919E-461E-AC07-26A92E480EF0}"/>
          </ac:picMkLst>
        </pc:picChg>
        <pc:cxnChg chg="add">
          <ac:chgData name="Matt Willis" userId="S::mwill35@gmu.edu::73d5a5c3-1867-4520-bc6b-680f2a309099" providerId="AD" clId="Web-{CFEDBA38-0795-08E6-E42F-6985CED29E13}" dt="2021-10-05T04:24:16.636" v="62"/>
          <ac:cxnSpMkLst>
            <pc:docMk/>
            <pc:sldMk cId="390959096" sldId="280"/>
            <ac:cxnSpMk id="19" creationId="{34E5597F-CE67-4085-9548-E6A8036DA3BB}"/>
          </ac:cxnSpMkLst>
        </pc:cxnChg>
      </pc:sldChg>
      <pc:sldChg chg="addSp delSp new del">
        <pc:chgData name="Matt Willis" userId="S::mwill35@gmu.edu::73d5a5c3-1867-4520-bc6b-680f2a309099" providerId="AD" clId="Web-{CFEDBA38-0795-08E6-E42F-6985CED29E13}" dt="2021-10-05T04:44:13.098" v="425"/>
        <pc:sldMkLst>
          <pc:docMk/>
          <pc:sldMk cId="2995773337" sldId="281"/>
        </pc:sldMkLst>
        <pc:spChg chg="add">
          <ac:chgData name="Matt Willis" userId="S::mwill35@gmu.edu::73d5a5c3-1867-4520-bc6b-680f2a309099" providerId="AD" clId="Web-{CFEDBA38-0795-08E6-E42F-6985CED29E13}" dt="2021-10-05T04:30:27.199" v="259"/>
          <ac:spMkLst>
            <pc:docMk/>
            <pc:sldMk cId="2995773337" sldId="281"/>
            <ac:spMk id="7" creationId="{583E9921-4B90-4017-AF49-C8335F1B3CA5}"/>
          </ac:spMkLst>
        </pc:spChg>
        <pc:picChg chg="add del">
          <ac:chgData name="Matt Willis" userId="S::mwill35@gmu.edu::73d5a5c3-1867-4520-bc6b-680f2a309099" providerId="AD" clId="Web-{CFEDBA38-0795-08E6-E42F-6985CED29E13}" dt="2021-10-05T04:24:32.152" v="64"/>
          <ac:picMkLst>
            <pc:docMk/>
            <pc:sldMk cId="2995773337" sldId="281"/>
            <ac:picMk id="5" creationId="{D9E2512D-78B5-4891-897C-823582AEA080}"/>
          </ac:picMkLst>
        </pc:picChg>
      </pc:sldChg>
      <pc:sldChg chg="new del">
        <pc:chgData name="Matt Willis" userId="S::mwill35@gmu.edu::73d5a5c3-1867-4520-bc6b-680f2a309099" providerId="AD" clId="Web-{CFEDBA38-0795-08E6-E42F-6985CED29E13}" dt="2021-10-05T04:44:14.926" v="426"/>
        <pc:sldMkLst>
          <pc:docMk/>
          <pc:sldMk cId="768601607" sldId="282"/>
        </pc:sldMkLst>
      </pc:sldChg>
      <pc:sldChg chg="new del">
        <pc:chgData name="Matt Willis" userId="S::mwill35@gmu.edu::73d5a5c3-1867-4520-bc6b-680f2a309099" providerId="AD" clId="Web-{CFEDBA38-0795-08E6-E42F-6985CED29E13}" dt="2021-10-05T04:44:16.707" v="427"/>
        <pc:sldMkLst>
          <pc:docMk/>
          <pc:sldMk cId="678321799" sldId="283"/>
        </pc:sldMkLst>
      </pc:sldChg>
      <pc:sldChg chg="addSp modSp add del ord replId">
        <pc:chgData name="Matt Willis" userId="S::mwill35@gmu.edu::73d5a5c3-1867-4520-bc6b-680f2a309099" providerId="AD" clId="Web-{CFEDBA38-0795-08E6-E42F-6985CED29E13}" dt="2021-10-05T04:44:10.754" v="424"/>
        <pc:sldMkLst>
          <pc:docMk/>
          <pc:sldMk cId="2164190389" sldId="284"/>
        </pc:sldMkLst>
        <pc:spChg chg="mod">
          <ac:chgData name="Matt Willis" userId="S::mwill35@gmu.edu::73d5a5c3-1867-4520-bc6b-680f2a309099" providerId="AD" clId="Web-{CFEDBA38-0795-08E6-E42F-6985CED29E13}" dt="2021-10-05T04:25:14.141" v="82" actId="20577"/>
          <ac:spMkLst>
            <pc:docMk/>
            <pc:sldMk cId="2164190389" sldId="284"/>
            <ac:spMk id="2" creationId="{C497FDCE-2CFD-402C-8E6D-573FC3875AF2}"/>
          </ac:spMkLst>
        </pc:spChg>
        <pc:spChg chg="add">
          <ac:chgData name="Matt Willis" userId="S::mwill35@gmu.edu::73d5a5c3-1867-4520-bc6b-680f2a309099" providerId="AD" clId="Web-{CFEDBA38-0795-08E6-E42F-6985CED29E13}" dt="2021-10-05T04:25:21.673" v="83"/>
          <ac:spMkLst>
            <pc:docMk/>
            <pc:sldMk cId="2164190389" sldId="284"/>
            <ac:spMk id="3" creationId="{D6553448-1F81-4F51-86B1-D07EE2F6184D}"/>
          </ac:spMkLst>
        </pc:spChg>
        <pc:spChg chg="add mod">
          <ac:chgData name="Matt Willis" userId="S::mwill35@gmu.edu::73d5a5c3-1867-4520-bc6b-680f2a309099" providerId="AD" clId="Web-{CFEDBA38-0795-08E6-E42F-6985CED29E13}" dt="2021-10-05T04:30:11.761" v="252" actId="20577"/>
          <ac:spMkLst>
            <pc:docMk/>
            <pc:sldMk cId="2164190389" sldId="284"/>
            <ac:spMk id="5" creationId="{630ED9F7-A8A0-47B0-A088-8FC3AD313EC8}"/>
          </ac:spMkLst>
        </pc:spChg>
        <pc:spChg chg="add">
          <ac:chgData name="Matt Willis" userId="S::mwill35@gmu.edu::73d5a5c3-1867-4520-bc6b-680f2a309099" providerId="AD" clId="Web-{CFEDBA38-0795-08E6-E42F-6985CED29E13}" dt="2021-10-05T04:30:25.340" v="256"/>
          <ac:spMkLst>
            <pc:docMk/>
            <pc:sldMk cId="2164190389" sldId="284"/>
            <ac:spMk id="7" creationId="{1BADD791-725E-4896-ACFA-97C9CEDC1537}"/>
          </ac:spMkLst>
        </pc:spChg>
        <pc:picChg chg="mod">
          <ac:chgData name="Matt Willis" userId="S::mwill35@gmu.edu::73d5a5c3-1867-4520-bc6b-680f2a309099" providerId="AD" clId="Web-{CFEDBA38-0795-08E6-E42F-6985CED29E13}" dt="2021-10-05T04:30:13.605" v="253" actId="1076"/>
          <ac:picMkLst>
            <pc:docMk/>
            <pc:sldMk cId="2164190389" sldId="284"/>
            <ac:picMk id="4" creationId="{A56C5FEE-81DB-45C6-A698-26CE85378105}"/>
          </ac:picMkLst>
        </pc:picChg>
      </pc:sldChg>
      <pc:sldChg chg="addSp delSp add del ord replId">
        <pc:chgData name="Matt Willis" userId="S::mwill35@gmu.edu::73d5a5c3-1867-4520-bc6b-680f2a309099" providerId="AD" clId="Web-{CFEDBA38-0795-08E6-E42F-6985CED29E13}" dt="2021-10-05T04:44:29.036" v="429"/>
        <pc:sldMkLst>
          <pc:docMk/>
          <pc:sldMk cId="2599334652" sldId="285"/>
        </pc:sldMkLst>
        <pc:spChg chg="add del">
          <ac:chgData name="Matt Willis" userId="S::mwill35@gmu.edu::73d5a5c3-1867-4520-bc6b-680f2a309099" providerId="AD" clId="Web-{CFEDBA38-0795-08E6-E42F-6985CED29E13}" dt="2021-10-05T04:44:26.786" v="428"/>
          <ac:spMkLst>
            <pc:docMk/>
            <pc:sldMk cId="2599334652" sldId="285"/>
            <ac:spMk id="3" creationId="{78A3FAC4-F24F-4E2B-9487-C9529C026EE8}"/>
          </ac:spMkLst>
        </pc:spChg>
      </pc:sldChg>
      <pc:sldChg chg="addSp delSp modSp add ord replId">
        <pc:chgData name="Matt Willis" userId="S::mwill35@gmu.edu::73d5a5c3-1867-4520-bc6b-680f2a309099" providerId="AD" clId="Web-{CFEDBA38-0795-08E6-E42F-6985CED29E13}" dt="2021-10-05T04:40:14.652" v="382" actId="1076"/>
        <pc:sldMkLst>
          <pc:docMk/>
          <pc:sldMk cId="3458196601" sldId="286"/>
        </pc:sldMkLst>
        <pc:spChg chg="add">
          <ac:chgData name="Matt Willis" userId="S::mwill35@gmu.edu::73d5a5c3-1867-4520-bc6b-680f2a309099" providerId="AD" clId="Web-{CFEDBA38-0795-08E6-E42F-6985CED29E13}" dt="2021-10-05T04:30:25.746" v="257"/>
          <ac:spMkLst>
            <pc:docMk/>
            <pc:sldMk cId="3458196601" sldId="286"/>
            <ac:spMk id="3" creationId="{72430D63-00AA-4C47-83A3-89A3AB7F8F49}"/>
          </ac:spMkLst>
        </pc:spChg>
        <pc:spChg chg="add del mod">
          <ac:chgData name="Matt Willis" userId="S::mwill35@gmu.edu::73d5a5c3-1867-4520-bc6b-680f2a309099" providerId="AD" clId="Web-{CFEDBA38-0795-08E6-E42F-6985CED29E13}" dt="2021-10-05T04:37:35.946" v="326"/>
          <ac:spMkLst>
            <pc:docMk/>
            <pc:sldMk cId="3458196601" sldId="286"/>
            <ac:spMk id="6" creationId="{3DD793BB-FA78-4D54-8341-F63C2FFEA28D}"/>
          </ac:spMkLst>
        </pc:spChg>
        <pc:spChg chg="add mod">
          <ac:chgData name="Matt Willis" userId="S::mwill35@gmu.edu::73d5a5c3-1867-4520-bc6b-680f2a309099" providerId="AD" clId="Web-{CFEDBA38-0795-08E6-E42F-6985CED29E13}" dt="2021-10-05T04:40:14.652" v="382" actId="1076"/>
          <ac:spMkLst>
            <pc:docMk/>
            <pc:sldMk cId="3458196601" sldId="286"/>
            <ac:spMk id="310" creationId="{80DA0F0A-4866-451D-9CB3-5B6BB1563CB0}"/>
          </ac:spMkLst>
        </pc:spChg>
        <pc:graphicFrameChg chg="add mod modGraphic">
          <ac:chgData name="Matt Willis" userId="S::mwill35@gmu.edu::73d5a5c3-1867-4520-bc6b-680f2a309099" providerId="AD" clId="Web-{CFEDBA38-0795-08E6-E42F-6985CED29E13}" dt="2021-10-05T04:38:53.807" v="357" actId="1076"/>
          <ac:graphicFrameMkLst>
            <pc:docMk/>
            <pc:sldMk cId="3458196601" sldId="286"/>
            <ac:graphicFrameMk id="7" creationId="{0C85846B-F7DB-470B-9955-D200750F1E37}"/>
          </ac:graphicFrameMkLst>
        </pc:graphicFrameChg>
        <pc:picChg chg="mod">
          <ac:chgData name="Matt Willis" userId="S::mwill35@gmu.edu::73d5a5c3-1867-4520-bc6b-680f2a309099" providerId="AD" clId="Web-{CFEDBA38-0795-08E6-E42F-6985CED29E13}" dt="2021-10-05T04:37:27.633" v="324" actId="1076"/>
          <ac:picMkLst>
            <pc:docMk/>
            <pc:sldMk cId="3458196601" sldId="286"/>
            <ac:picMk id="4" creationId="{A56C5FEE-81DB-45C6-A698-26CE85378105}"/>
          </ac:picMkLst>
        </pc:picChg>
      </pc:sldChg>
      <pc:sldChg chg="addSp modSp add replId">
        <pc:chgData name="Matt Willis" userId="S::mwill35@gmu.edu::73d5a5c3-1867-4520-bc6b-680f2a309099" providerId="AD" clId="Web-{CFEDBA38-0795-08E6-E42F-6985CED29E13}" dt="2021-10-05T04:40:10.605" v="381" actId="1076"/>
        <pc:sldMkLst>
          <pc:docMk/>
          <pc:sldMk cId="1213370155" sldId="287"/>
        </pc:sldMkLst>
        <pc:spChg chg="mod">
          <ac:chgData name="Matt Willis" userId="S::mwill35@gmu.edu::73d5a5c3-1867-4520-bc6b-680f2a309099" providerId="AD" clId="Web-{CFEDBA38-0795-08E6-E42F-6985CED29E13}" dt="2021-10-05T04:39:46.558" v="376" actId="20577"/>
          <ac:spMkLst>
            <pc:docMk/>
            <pc:sldMk cId="1213370155" sldId="287"/>
            <ac:spMk id="2" creationId="{C497FDCE-2CFD-402C-8E6D-573FC3875AF2}"/>
          </ac:spMkLst>
        </pc:spChg>
        <pc:spChg chg="add mod">
          <ac:chgData name="Matt Willis" userId="S::mwill35@gmu.edu::73d5a5c3-1867-4520-bc6b-680f2a309099" providerId="AD" clId="Web-{CFEDBA38-0795-08E6-E42F-6985CED29E13}" dt="2021-10-05T04:40:10.605" v="381" actId="1076"/>
          <ac:spMkLst>
            <pc:docMk/>
            <pc:sldMk cId="1213370155" sldId="287"/>
            <ac:spMk id="19" creationId="{C58E4782-0F62-4E56-9C6E-2FE2FDC69F9D}"/>
          </ac:spMkLst>
        </pc:spChg>
      </pc:sldChg>
      <pc:sldChg chg="addSp delSp modSp add del mod replId setBg addAnim delAnim setClrOvrMap">
        <pc:chgData name="Matt Willis" userId="S::mwill35@gmu.edu::73d5a5c3-1867-4520-bc6b-680f2a309099" providerId="AD" clId="Web-{CFEDBA38-0795-08E6-E42F-6985CED29E13}" dt="2021-10-05T04:39:14.792" v="359"/>
        <pc:sldMkLst>
          <pc:docMk/>
          <pc:sldMk cId="2943546191" sldId="287"/>
        </pc:sldMkLst>
        <pc:spChg chg="mod">
          <ac:chgData name="Matt Willis" userId="S::mwill35@gmu.edu::73d5a5c3-1867-4520-bc6b-680f2a309099" providerId="AD" clId="Web-{CFEDBA38-0795-08E6-E42F-6985CED29E13}" dt="2021-10-05T04:34:47.785" v="310"/>
          <ac:spMkLst>
            <pc:docMk/>
            <pc:sldMk cId="2943546191" sldId="287"/>
            <ac:spMk id="2" creationId="{E2D6D28A-8817-437D-B1C5-61A3492CF6E8}"/>
          </ac:spMkLst>
        </pc:spChg>
        <pc:spChg chg="mod">
          <ac:chgData name="Matt Willis" userId="S::mwill35@gmu.edu::73d5a5c3-1867-4520-bc6b-680f2a309099" providerId="AD" clId="Web-{CFEDBA38-0795-08E6-E42F-6985CED29E13}" dt="2021-10-05T04:33:41.110" v="297" actId="20577"/>
          <ac:spMkLst>
            <pc:docMk/>
            <pc:sldMk cId="2943546191" sldId="287"/>
            <ac:spMk id="4" creationId="{AD10B170-6095-421C-902B-C3A1D3915EA0}"/>
          </ac:spMkLst>
        </pc:spChg>
        <pc:spChg chg="del">
          <ac:chgData name="Matt Willis" userId="S::mwill35@gmu.edu::73d5a5c3-1867-4520-bc6b-680f2a309099" providerId="AD" clId="Web-{CFEDBA38-0795-08E6-E42F-6985CED29E13}" dt="2021-10-05T04:32:29.202" v="290"/>
          <ac:spMkLst>
            <pc:docMk/>
            <pc:sldMk cId="2943546191" sldId="287"/>
            <ac:spMk id="9" creationId="{E6C8E6EB-4C59-429B-97E4-72A058CFC4FB}"/>
          </ac:spMkLst>
        </pc:spChg>
        <pc:spChg chg="del">
          <ac:chgData name="Matt Willis" userId="S::mwill35@gmu.edu::73d5a5c3-1867-4520-bc6b-680f2a309099" providerId="AD" clId="Web-{CFEDBA38-0795-08E6-E42F-6985CED29E13}" dt="2021-10-05T04:32:29.202" v="290"/>
          <ac:spMkLst>
            <pc:docMk/>
            <pc:sldMk cId="2943546191" sldId="287"/>
            <ac:spMk id="11" creationId="{B5B90362-AFCC-46A9-B41C-A257A8C5B314}"/>
          </ac:spMkLst>
        </pc:spChg>
        <pc:spChg chg="del">
          <ac:chgData name="Matt Willis" userId="S::mwill35@gmu.edu::73d5a5c3-1867-4520-bc6b-680f2a309099" providerId="AD" clId="Web-{CFEDBA38-0795-08E6-E42F-6985CED29E13}" dt="2021-10-05T04:32:29.202" v="290"/>
          <ac:spMkLst>
            <pc:docMk/>
            <pc:sldMk cId="2943546191" sldId="287"/>
            <ac:spMk id="13" creationId="{F71EF7F1-38BA-471D-8CD4-2A9AE8E35527}"/>
          </ac:spMkLst>
        </pc:spChg>
        <pc:spChg chg="del">
          <ac:chgData name="Matt Willis" userId="S::mwill35@gmu.edu::73d5a5c3-1867-4520-bc6b-680f2a309099" providerId="AD" clId="Web-{CFEDBA38-0795-08E6-E42F-6985CED29E13}" dt="2021-10-05T04:32:29.202" v="290"/>
          <ac:spMkLst>
            <pc:docMk/>
            <pc:sldMk cId="2943546191" sldId="287"/>
            <ac:spMk id="15" creationId="{C0524398-BFB4-4C4A-8317-83B8729F9B26}"/>
          </ac:spMkLst>
        </pc:spChg>
        <pc:spChg chg="del">
          <ac:chgData name="Matt Willis" userId="S::mwill35@gmu.edu::73d5a5c3-1867-4520-bc6b-680f2a309099" providerId="AD" clId="Web-{CFEDBA38-0795-08E6-E42F-6985CED29E13}" dt="2021-10-05T04:32:29.202" v="290"/>
          <ac:spMkLst>
            <pc:docMk/>
            <pc:sldMk cId="2943546191" sldId="287"/>
            <ac:spMk id="17" creationId="{007891EC-4501-44ED-A8C8-B11B6DB767AB}"/>
          </ac:spMkLst>
        </pc:spChg>
        <pc:spChg chg="add del">
          <ac:chgData name="Matt Willis" userId="S::mwill35@gmu.edu::73d5a5c3-1867-4520-bc6b-680f2a309099" providerId="AD" clId="Web-{CFEDBA38-0795-08E6-E42F-6985CED29E13}" dt="2021-10-05T04:34:47.785" v="310"/>
          <ac:spMkLst>
            <pc:docMk/>
            <pc:sldMk cId="2943546191" sldId="287"/>
            <ac:spMk id="24" creationId="{B3B8DB28-FA7D-4C33-BBA2-6D73D0156D42}"/>
          </ac:spMkLst>
        </pc:spChg>
        <pc:spChg chg="add del">
          <ac:chgData name="Matt Willis" userId="S::mwill35@gmu.edu::73d5a5c3-1867-4520-bc6b-680f2a309099" providerId="AD" clId="Web-{CFEDBA38-0795-08E6-E42F-6985CED29E13}" dt="2021-10-05T04:34:47.785" v="310"/>
          <ac:spMkLst>
            <pc:docMk/>
            <pc:sldMk cId="2943546191" sldId="287"/>
            <ac:spMk id="26" creationId="{264FF5A0-304A-44DA-A4D4-A1E66D92FCEA}"/>
          </ac:spMkLst>
        </pc:spChg>
        <pc:spChg chg="add del">
          <ac:chgData name="Matt Willis" userId="S::mwill35@gmu.edu::73d5a5c3-1867-4520-bc6b-680f2a309099" providerId="AD" clId="Web-{CFEDBA38-0795-08E6-E42F-6985CED29E13}" dt="2021-10-05T04:34:47.785" v="310"/>
          <ac:spMkLst>
            <pc:docMk/>
            <pc:sldMk cId="2943546191" sldId="287"/>
            <ac:spMk id="28" creationId="{AD43769B-7D6E-4E76-B810-BEC3B774BB0A}"/>
          </ac:spMkLst>
        </pc:spChg>
        <pc:spChg chg="add">
          <ac:chgData name="Matt Willis" userId="S::mwill35@gmu.edu::73d5a5c3-1867-4520-bc6b-680f2a309099" providerId="AD" clId="Web-{CFEDBA38-0795-08E6-E42F-6985CED29E13}" dt="2021-10-05T04:34:47.785" v="310"/>
          <ac:spMkLst>
            <pc:docMk/>
            <pc:sldMk cId="2943546191" sldId="287"/>
            <ac:spMk id="33" creationId="{E6C8E6EB-4C59-429B-97E4-72A058CFC4FB}"/>
          </ac:spMkLst>
        </pc:spChg>
        <pc:spChg chg="add">
          <ac:chgData name="Matt Willis" userId="S::mwill35@gmu.edu::73d5a5c3-1867-4520-bc6b-680f2a309099" providerId="AD" clId="Web-{CFEDBA38-0795-08E6-E42F-6985CED29E13}" dt="2021-10-05T04:34:47.785" v="310"/>
          <ac:spMkLst>
            <pc:docMk/>
            <pc:sldMk cId="2943546191" sldId="287"/>
            <ac:spMk id="35" creationId="{B5B90362-AFCC-46A9-B41C-A257A8C5B314}"/>
          </ac:spMkLst>
        </pc:spChg>
        <pc:spChg chg="add">
          <ac:chgData name="Matt Willis" userId="S::mwill35@gmu.edu::73d5a5c3-1867-4520-bc6b-680f2a309099" providerId="AD" clId="Web-{CFEDBA38-0795-08E6-E42F-6985CED29E13}" dt="2021-10-05T04:34:47.785" v="310"/>
          <ac:spMkLst>
            <pc:docMk/>
            <pc:sldMk cId="2943546191" sldId="287"/>
            <ac:spMk id="37" creationId="{F71EF7F1-38BA-471D-8CD4-2A9AE8E35527}"/>
          </ac:spMkLst>
        </pc:spChg>
        <pc:spChg chg="add">
          <ac:chgData name="Matt Willis" userId="S::mwill35@gmu.edu::73d5a5c3-1867-4520-bc6b-680f2a309099" providerId="AD" clId="Web-{CFEDBA38-0795-08E6-E42F-6985CED29E13}" dt="2021-10-05T04:34:47.785" v="310"/>
          <ac:spMkLst>
            <pc:docMk/>
            <pc:sldMk cId="2943546191" sldId="287"/>
            <ac:spMk id="39" creationId="{C0524398-BFB4-4C4A-8317-83B8729F9B26}"/>
          </ac:spMkLst>
        </pc:spChg>
        <pc:spChg chg="add">
          <ac:chgData name="Matt Willis" userId="S::mwill35@gmu.edu::73d5a5c3-1867-4520-bc6b-680f2a309099" providerId="AD" clId="Web-{CFEDBA38-0795-08E6-E42F-6985CED29E13}" dt="2021-10-05T04:34:47.785" v="310"/>
          <ac:spMkLst>
            <pc:docMk/>
            <pc:sldMk cId="2943546191" sldId="287"/>
            <ac:spMk id="41" creationId="{26B4480E-B7FF-4481-890E-043A69AE6FE2}"/>
          </ac:spMkLst>
        </pc:spChg>
        <pc:spChg chg="add">
          <ac:chgData name="Matt Willis" userId="S::mwill35@gmu.edu::73d5a5c3-1867-4520-bc6b-680f2a309099" providerId="AD" clId="Web-{CFEDBA38-0795-08E6-E42F-6985CED29E13}" dt="2021-10-05T04:34:47.785" v="310"/>
          <ac:spMkLst>
            <pc:docMk/>
            <pc:sldMk cId="2943546191" sldId="287"/>
            <ac:spMk id="43" creationId="{64C13BAB-7C00-4D21-A857-E3D41C0A2A66}"/>
          </ac:spMkLst>
        </pc:spChg>
        <pc:spChg chg="add">
          <ac:chgData name="Matt Willis" userId="S::mwill35@gmu.edu::73d5a5c3-1867-4520-bc6b-680f2a309099" providerId="AD" clId="Web-{CFEDBA38-0795-08E6-E42F-6985CED29E13}" dt="2021-10-05T04:34:47.785" v="310"/>
          <ac:spMkLst>
            <pc:docMk/>
            <pc:sldMk cId="2943546191" sldId="287"/>
            <ac:spMk id="45" creationId="{45E6C9CD-9938-4423-936B-5C383EDE765A}"/>
          </ac:spMkLst>
        </pc:spChg>
        <pc:spChg chg="add">
          <ac:chgData name="Matt Willis" userId="S::mwill35@gmu.edu::73d5a5c3-1867-4520-bc6b-680f2a309099" providerId="AD" clId="Web-{CFEDBA38-0795-08E6-E42F-6985CED29E13}" dt="2021-10-05T04:34:47.785" v="310"/>
          <ac:spMkLst>
            <pc:docMk/>
            <pc:sldMk cId="2943546191" sldId="287"/>
            <ac:spMk id="47" creationId="{1F1FF39A-AC3C-4066-9D4C-519AA22812EA}"/>
          </ac:spMkLst>
        </pc:spChg>
        <pc:spChg chg="add">
          <ac:chgData name="Matt Willis" userId="S::mwill35@gmu.edu::73d5a5c3-1867-4520-bc6b-680f2a309099" providerId="AD" clId="Web-{CFEDBA38-0795-08E6-E42F-6985CED29E13}" dt="2021-10-05T04:34:47.785" v="310"/>
          <ac:spMkLst>
            <pc:docMk/>
            <pc:sldMk cId="2943546191" sldId="287"/>
            <ac:spMk id="49" creationId="{26D1B40F-5D7A-414C-A415-EF39FE779606}"/>
          </ac:spMkLst>
        </pc:spChg>
        <pc:picChg chg="mod">
          <ac:chgData name="Matt Willis" userId="S::mwill35@gmu.edu::73d5a5c3-1867-4520-bc6b-680f2a309099" providerId="AD" clId="Web-{CFEDBA38-0795-08E6-E42F-6985CED29E13}" dt="2021-10-05T04:34:47.785" v="310"/>
          <ac:picMkLst>
            <pc:docMk/>
            <pc:sldMk cId="2943546191" sldId="287"/>
            <ac:picMk id="5" creationId="{7EA1935D-919E-461E-AC07-26A92E480EF0}"/>
          </ac:picMkLst>
        </pc:picChg>
        <pc:cxnChg chg="del">
          <ac:chgData name="Matt Willis" userId="S::mwill35@gmu.edu::73d5a5c3-1867-4520-bc6b-680f2a309099" providerId="AD" clId="Web-{CFEDBA38-0795-08E6-E42F-6985CED29E13}" dt="2021-10-05T04:32:29.202" v="290"/>
          <ac:cxnSpMkLst>
            <pc:docMk/>
            <pc:sldMk cId="2943546191" sldId="287"/>
            <ac:cxnSpMk id="19" creationId="{34E5597F-CE67-4085-9548-E6A8036DA3BB}"/>
          </ac:cxnSpMkLst>
        </pc:cxnChg>
      </pc:sldChg>
      <pc:sldChg chg="addSp modSp add replId">
        <pc:chgData name="Matt Willis" userId="S::mwill35@gmu.edu::73d5a5c3-1867-4520-bc6b-680f2a309099" providerId="AD" clId="Web-{CFEDBA38-0795-08E6-E42F-6985CED29E13}" dt="2021-10-05T04:41:27.045" v="413" actId="1076"/>
        <pc:sldMkLst>
          <pc:docMk/>
          <pc:sldMk cId="310685658" sldId="288"/>
        </pc:sldMkLst>
        <pc:spChg chg="mod">
          <ac:chgData name="Matt Willis" userId="S::mwill35@gmu.edu::73d5a5c3-1867-4520-bc6b-680f2a309099" providerId="AD" clId="Web-{CFEDBA38-0795-08E6-E42F-6985CED29E13}" dt="2021-10-05T04:41:00.013" v="399" actId="20577"/>
          <ac:spMkLst>
            <pc:docMk/>
            <pc:sldMk cId="310685658" sldId="288"/>
            <ac:spMk id="2" creationId="{C497FDCE-2CFD-402C-8E6D-573FC3875AF2}"/>
          </ac:spMkLst>
        </pc:spChg>
        <pc:spChg chg="add mod">
          <ac:chgData name="Matt Willis" userId="S::mwill35@gmu.edu::73d5a5c3-1867-4520-bc6b-680f2a309099" providerId="AD" clId="Web-{CFEDBA38-0795-08E6-E42F-6985CED29E13}" dt="2021-10-05T04:40:24.543" v="384" actId="1076"/>
          <ac:spMkLst>
            <pc:docMk/>
            <pc:sldMk cId="310685658" sldId="288"/>
            <ac:spMk id="19" creationId="{11EAA4D2-15B3-4D38-9282-8B7FE772919B}"/>
          </ac:spMkLst>
        </pc:spChg>
        <pc:spChg chg="add mod">
          <ac:chgData name="Matt Willis" userId="S::mwill35@gmu.edu::73d5a5c3-1867-4520-bc6b-680f2a309099" providerId="AD" clId="Web-{CFEDBA38-0795-08E6-E42F-6985CED29E13}" dt="2021-10-05T04:41:27.045" v="413" actId="1076"/>
          <ac:spMkLst>
            <pc:docMk/>
            <pc:sldMk cId="310685658" sldId="288"/>
            <ac:spMk id="21" creationId="{FC6E9EB9-100F-4292-B4FA-87634756D711}"/>
          </ac:spMkLst>
        </pc:spChg>
      </pc:sldChg>
      <pc:sldChg chg="add del replId">
        <pc:chgData name="Matt Willis" userId="S::mwill35@gmu.edu::73d5a5c3-1867-4520-bc6b-680f2a309099" providerId="AD" clId="Web-{CFEDBA38-0795-08E6-E42F-6985CED29E13}" dt="2021-10-05T04:33:36.907" v="296"/>
        <pc:sldMkLst>
          <pc:docMk/>
          <pc:sldMk cId="582451724" sldId="288"/>
        </pc:sldMkLst>
      </pc:sldChg>
      <pc:sldChg chg="add del replId">
        <pc:chgData name="Matt Willis" userId="S::mwill35@gmu.edu::73d5a5c3-1867-4520-bc6b-680f2a309099" providerId="AD" clId="Web-{CFEDBA38-0795-08E6-E42F-6985CED29E13}" dt="2021-10-05T04:33:45.423" v="299"/>
        <pc:sldMkLst>
          <pc:docMk/>
          <pc:sldMk cId="690356655" sldId="288"/>
        </pc:sldMkLst>
      </pc:sldChg>
      <pc:sldChg chg="addSp modSp add del replId">
        <pc:chgData name="Matt Willis" userId="S::mwill35@gmu.edu::73d5a5c3-1867-4520-bc6b-680f2a309099" providerId="AD" clId="Web-{CFEDBA38-0795-08E6-E42F-6985CED29E13}" dt="2021-10-05T04:36:38.975" v="317"/>
        <pc:sldMkLst>
          <pc:docMk/>
          <pc:sldMk cId="2260899755" sldId="288"/>
        </pc:sldMkLst>
        <pc:spChg chg="mod">
          <ac:chgData name="Matt Willis" userId="S::mwill35@gmu.edu::73d5a5c3-1867-4520-bc6b-680f2a309099" providerId="AD" clId="Web-{CFEDBA38-0795-08E6-E42F-6985CED29E13}" dt="2021-10-05T04:35:20.396" v="313" actId="1076"/>
          <ac:spMkLst>
            <pc:docMk/>
            <pc:sldMk cId="2260899755" sldId="288"/>
            <ac:spMk id="2" creationId="{E2D6D28A-8817-437D-B1C5-61A3492CF6E8}"/>
          </ac:spMkLst>
        </pc:spChg>
        <pc:spChg chg="add mod">
          <ac:chgData name="Matt Willis" userId="S::mwill35@gmu.edu::73d5a5c3-1867-4520-bc6b-680f2a309099" providerId="AD" clId="Web-{CFEDBA38-0795-08E6-E42F-6985CED29E13}" dt="2021-10-05T04:35:45.193" v="316" actId="20577"/>
          <ac:spMkLst>
            <pc:docMk/>
            <pc:sldMk cId="2260899755" sldId="288"/>
            <ac:spMk id="3" creationId="{17B45DCF-E1C0-49B5-8721-7F2D507A348E}"/>
          </ac:spMkLst>
        </pc:spChg>
      </pc:sldChg>
      <pc:sldChg chg="addSp modSp add replId">
        <pc:chgData name="Matt Willis" userId="S::mwill35@gmu.edu::73d5a5c3-1867-4520-bc6b-680f2a309099" providerId="AD" clId="Web-{CFEDBA38-0795-08E6-E42F-6985CED29E13}" dt="2021-10-05T04:42:07.717" v="417" actId="1076"/>
        <pc:sldMkLst>
          <pc:docMk/>
          <pc:sldMk cId="216575021" sldId="289"/>
        </pc:sldMkLst>
        <pc:spChg chg="mod">
          <ac:chgData name="Matt Willis" userId="S::mwill35@gmu.edu::73d5a5c3-1867-4520-bc6b-680f2a309099" providerId="AD" clId="Web-{CFEDBA38-0795-08E6-E42F-6985CED29E13}" dt="2021-10-05T04:41:38.639" v="415" actId="20577"/>
          <ac:spMkLst>
            <pc:docMk/>
            <pc:sldMk cId="216575021" sldId="289"/>
            <ac:spMk id="2" creationId="{C497FDCE-2CFD-402C-8E6D-573FC3875AF2}"/>
          </ac:spMkLst>
        </pc:spChg>
        <pc:spChg chg="add mod">
          <ac:chgData name="Matt Willis" userId="S::mwill35@gmu.edu::73d5a5c3-1867-4520-bc6b-680f2a309099" providerId="AD" clId="Web-{CFEDBA38-0795-08E6-E42F-6985CED29E13}" dt="2021-10-05T04:40:30.684" v="386" actId="1076"/>
          <ac:spMkLst>
            <pc:docMk/>
            <pc:sldMk cId="216575021" sldId="289"/>
            <ac:spMk id="19" creationId="{1E522E49-DBD1-4421-8D81-D8E9F059DD22}"/>
          </ac:spMkLst>
        </pc:spChg>
        <pc:picChg chg="add mod">
          <ac:chgData name="Matt Willis" userId="S::mwill35@gmu.edu::73d5a5c3-1867-4520-bc6b-680f2a309099" providerId="AD" clId="Web-{CFEDBA38-0795-08E6-E42F-6985CED29E13}" dt="2021-10-05T04:42:07.717" v="417" actId="1076"/>
          <ac:picMkLst>
            <pc:docMk/>
            <pc:sldMk cId="216575021" sldId="289"/>
            <ac:picMk id="20" creationId="{E681BB5C-0DB9-4414-99F6-C3647F427EFE}"/>
          </ac:picMkLst>
        </pc:picChg>
      </pc:sldChg>
      <pc:sldChg chg="addSp modSp add replId">
        <pc:chgData name="Matt Willis" userId="S::mwill35@gmu.edu::73d5a5c3-1867-4520-bc6b-680f2a309099" providerId="AD" clId="Web-{CFEDBA38-0795-08E6-E42F-6985CED29E13}" dt="2021-10-05T04:42:17.999" v="419" actId="1076"/>
        <pc:sldMkLst>
          <pc:docMk/>
          <pc:sldMk cId="732920428" sldId="290"/>
        </pc:sldMkLst>
        <pc:spChg chg="add mod">
          <ac:chgData name="Matt Willis" userId="S::mwill35@gmu.edu::73d5a5c3-1867-4520-bc6b-680f2a309099" providerId="AD" clId="Web-{CFEDBA38-0795-08E6-E42F-6985CED29E13}" dt="2021-10-05T04:40:36.653" v="388" actId="1076"/>
          <ac:spMkLst>
            <pc:docMk/>
            <pc:sldMk cId="732920428" sldId="290"/>
            <ac:spMk id="19" creationId="{76C95FBA-D4C7-4AC9-8789-14B87377BDB9}"/>
          </ac:spMkLst>
        </pc:spChg>
        <pc:picChg chg="add mod">
          <ac:chgData name="Matt Willis" userId="S::mwill35@gmu.edu::73d5a5c3-1867-4520-bc6b-680f2a309099" providerId="AD" clId="Web-{CFEDBA38-0795-08E6-E42F-6985CED29E13}" dt="2021-10-05T04:42:17.999" v="419" actId="1076"/>
          <ac:picMkLst>
            <pc:docMk/>
            <pc:sldMk cId="732920428" sldId="290"/>
            <ac:picMk id="20" creationId="{0DD27DE9-FD9A-4B84-A41A-247458668E8F}"/>
          </ac:picMkLst>
        </pc:picChg>
      </pc:sldChg>
      <pc:sldChg chg="addSp modSp add replId">
        <pc:chgData name="Matt Willis" userId="S::mwill35@gmu.edu::73d5a5c3-1867-4520-bc6b-680f2a309099" providerId="AD" clId="Web-{CFEDBA38-0795-08E6-E42F-6985CED29E13}" dt="2021-10-05T04:44:06.223" v="423" actId="1076"/>
        <pc:sldMkLst>
          <pc:docMk/>
          <pc:sldMk cId="2866786858" sldId="291"/>
        </pc:sldMkLst>
        <pc:spChg chg="mod">
          <ac:chgData name="Matt Willis" userId="S::mwill35@gmu.edu::73d5a5c3-1867-4520-bc6b-680f2a309099" providerId="AD" clId="Web-{CFEDBA38-0795-08E6-E42F-6985CED29E13}" dt="2021-10-05T04:40:48.153" v="390" actId="1076"/>
          <ac:spMkLst>
            <pc:docMk/>
            <pc:sldMk cId="2866786858" sldId="291"/>
            <ac:spMk id="19" creationId="{76C95FBA-D4C7-4AC9-8789-14B87377BDB9}"/>
          </ac:spMkLst>
        </pc:spChg>
        <pc:picChg chg="add mod">
          <ac:chgData name="Matt Willis" userId="S::mwill35@gmu.edu::73d5a5c3-1867-4520-bc6b-680f2a309099" providerId="AD" clId="Web-{CFEDBA38-0795-08E6-E42F-6985CED29E13}" dt="2021-10-05T04:44:06.223" v="423" actId="1076"/>
          <ac:picMkLst>
            <pc:docMk/>
            <pc:sldMk cId="2866786858" sldId="291"/>
            <ac:picMk id="18" creationId="{FB10343D-C880-4B71-B90D-DF520EB0310B}"/>
          </ac:picMkLst>
        </pc:picChg>
      </pc:sldChg>
      <pc:sldChg chg="addSp delSp modSp new mod setBg">
        <pc:chgData name="Matt Willis" userId="S::mwill35@gmu.edu::73d5a5c3-1867-4520-bc6b-680f2a309099" providerId="AD" clId="Web-{CFEDBA38-0795-08E6-E42F-6985CED29E13}" dt="2021-10-05T04:52:47.828" v="564" actId="20577"/>
        <pc:sldMkLst>
          <pc:docMk/>
          <pc:sldMk cId="1002722870" sldId="292"/>
        </pc:sldMkLst>
        <pc:spChg chg="mod">
          <ac:chgData name="Matt Willis" userId="S::mwill35@gmu.edu::73d5a5c3-1867-4520-bc6b-680f2a309099" providerId="AD" clId="Web-{CFEDBA38-0795-08E6-E42F-6985CED29E13}" dt="2021-10-05T04:51:00.888" v="557" actId="20577"/>
          <ac:spMkLst>
            <pc:docMk/>
            <pc:sldMk cId="1002722870" sldId="292"/>
            <ac:spMk id="2" creationId="{98E32524-C966-44BD-9D22-983A16D884D1}"/>
          </ac:spMkLst>
        </pc:spChg>
        <pc:spChg chg="add del mod">
          <ac:chgData name="Matt Willis" userId="S::mwill35@gmu.edu::73d5a5c3-1867-4520-bc6b-680f2a309099" providerId="AD" clId="Web-{CFEDBA38-0795-08E6-E42F-6985CED29E13}" dt="2021-10-05T04:52:47.828" v="564" actId="20577"/>
          <ac:spMkLst>
            <pc:docMk/>
            <pc:sldMk cId="1002722870" sldId="292"/>
            <ac:spMk id="3" creationId="{64DC344B-A9A4-4C9D-B1E4-0C07EC537F86}"/>
          </ac:spMkLst>
        </pc:spChg>
        <pc:spChg chg="add del">
          <ac:chgData name="Matt Willis" userId="S::mwill35@gmu.edu::73d5a5c3-1867-4520-bc6b-680f2a309099" providerId="AD" clId="Web-{CFEDBA38-0795-08E6-E42F-6985CED29E13}" dt="2021-10-05T04:45:01.693" v="438"/>
          <ac:spMkLst>
            <pc:docMk/>
            <pc:sldMk cId="1002722870" sldId="292"/>
            <ac:spMk id="6" creationId="{E6C8E6EB-4C59-429B-97E4-72A058CFC4FB}"/>
          </ac:spMkLst>
        </pc:spChg>
        <pc:spChg chg="add del">
          <ac:chgData name="Matt Willis" userId="S::mwill35@gmu.edu::73d5a5c3-1867-4520-bc6b-680f2a309099" providerId="AD" clId="Web-{CFEDBA38-0795-08E6-E42F-6985CED29E13}" dt="2021-10-05T04:45:01.693" v="438"/>
          <ac:spMkLst>
            <pc:docMk/>
            <pc:sldMk cId="1002722870" sldId="292"/>
            <ac:spMk id="7" creationId="{B5B90362-AFCC-46A9-B41C-A257A8C5B314}"/>
          </ac:spMkLst>
        </pc:spChg>
        <pc:spChg chg="add del">
          <ac:chgData name="Matt Willis" userId="S::mwill35@gmu.edu::73d5a5c3-1867-4520-bc6b-680f2a309099" providerId="AD" clId="Web-{CFEDBA38-0795-08E6-E42F-6985CED29E13}" dt="2021-10-05T04:45:01.693" v="438"/>
          <ac:spMkLst>
            <pc:docMk/>
            <pc:sldMk cId="1002722870" sldId="292"/>
            <ac:spMk id="8" creationId="{F71EF7F1-38BA-471D-8CD4-2A9AE8E35527}"/>
          </ac:spMkLst>
        </pc:spChg>
        <pc:spChg chg="add del">
          <ac:chgData name="Matt Willis" userId="S::mwill35@gmu.edu::73d5a5c3-1867-4520-bc6b-680f2a309099" providerId="AD" clId="Web-{CFEDBA38-0795-08E6-E42F-6985CED29E13}" dt="2021-10-05T04:44:57.677" v="436"/>
          <ac:spMkLst>
            <pc:docMk/>
            <pc:sldMk cId="1002722870" sldId="292"/>
            <ac:spMk id="9" creationId="{E6C8E6EB-4C59-429B-97E4-72A058CFC4FB}"/>
          </ac:spMkLst>
        </pc:spChg>
        <pc:spChg chg="add del">
          <ac:chgData name="Matt Willis" userId="S::mwill35@gmu.edu::73d5a5c3-1867-4520-bc6b-680f2a309099" providerId="AD" clId="Web-{CFEDBA38-0795-08E6-E42F-6985CED29E13}" dt="2021-10-05T04:45:01.693" v="438"/>
          <ac:spMkLst>
            <pc:docMk/>
            <pc:sldMk cId="1002722870" sldId="292"/>
            <ac:spMk id="10" creationId="{C0524398-BFB4-4C4A-8317-83B8729F9B26}"/>
          </ac:spMkLst>
        </pc:spChg>
        <pc:spChg chg="add del">
          <ac:chgData name="Matt Willis" userId="S::mwill35@gmu.edu::73d5a5c3-1867-4520-bc6b-680f2a309099" providerId="AD" clId="Web-{CFEDBA38-0795-08E6-E42F-6985CED29E13}" dt="2021-10-05T04:44:57.677" v="436"/>
          <ac:spMkLst>
            <pc:docMk/>
            <pc:sldMk cId="1002722870" sldId="292"/>
            <ac:spMk id="11" creationId="{B5B90362-AFCC-46A9-B41C-A257A8C5B314}"/>
          </ac:spMkLst>
        </pc:spChg>
        <pc:spChg chg="add del">
          <ac:chgData name="Matt Willis" userId="S::mwill35@gmu.edu::73d5a5c3-1867-4520-bc6b-680f2a309099" providerId="AD" clId="Web-{CFEDBA38-0795-08E6-E42F-6985CED29E13}" dt="2021-10-05T04:45:01.693" v="438"/>
          <ac:spMkLst>
            <pc:docMk/>
            <pc:sldMk cId="1002722870" sldId="292"/>
            <ac:spMk id="12" creationId="{2FB82883-1DC0-4BE1-A607-009095F3355A}"/>
          </ac:spMkLst>
        </pc:spChg>
        <pc:spChg chg="add del">
          <ac:chgData name="Matt Willis" userId="S::mwill35@gmu.edu::73d5a5c3-1867-4520-bc6b-680f2a309099" providerId="AD" clId="Web-{CFEDBA38-0795-08E6-E42F-6985CED29E13}" dt="2021-10-05T04:44:57.677" v="436"/>
          <ac:spMkLst>
            <pc:docMk/>
            <pc:sldMk cId="1002722870" sldId="292"/>
            <ac:spMk id="13" creationId="{F71EF7F1-38BA-471D-8CD4-2A9AE8E35527}"/>
          </ac:spMkLst>
        </pc:spChg>
        <pc:spChg chg="add del">
          <ac:chgData name="Matt Willis" userId="S::mwill35@gmu.edu::73d5a5c3-1867-4520-bc6b-680f2a309099" providerId="AD" clId="Web-{CFEDBA38-0795-08E6-E42F-6985CED29E13}" dt="2021-10-05T04:44:57.677" v="436"/>
          <ac:spMkLst>
            <pc:docMk/>
            <pc:sldMk cId="1002722870" sldId="292"/>
            <ac:spMk id="15" creationId="{C0524398-BFB4-4C4A-8317-83B8729F9B26}"/>
          </ac:spMkLst>
        </pc:spChg>
        <pc:spChg chg="add del">
          <ac:chgData name="Matt Willis" userId="S::mwill35@gmu.edu::73d5a5c3-1867-4520-bc6b-680f2a309099" providerId="AD" clId="Web-{CFEDBA38-0795-08E6-E42F-6985CED29E13}" dt="2021-10-05T04:45:01.693" v="438"/>
          <ac:spMkLst>
            <pc:docMk/>
            <pc:sldMk cId="1002722870" sldId="292"/>
            <ac:spMk id="16" creationId="{9FA98EAA-A866-4C95-A2A8-44E46FBAD5A0}"/>
          </ac:spMkLst>
        </pc:spChg>
        <pc:spChg chg="add del">
          <ac:chgData name="Matt Willis" userId="S::mwill35@gmu.edu::73d5a5c3-1867-4520-bc6b-680f2a309099" providerId="AD" clId="Web-{CFEDBA38-0795-08E6-E42F-6985CED29E13}" dt="2021-10-05T04:44:57.677" v="436"/>
          <ac:spMkLst>
            <pc:docMk/>
            <pc:sldMk cId="1002722870" sldId="292"/>
            <ac:spMk id="17" creationId="{007891EC-4501-44ED-A8C8-B11B6DB767AB}"/>
          </ac:spMkLst>
        </pc:spChg>
        <pc:spChg chg="add">
          <ac:chgData name="Matt Willis" userId="S::mwill35@gmu.edu::73d5a5c3-1867-4520-bc6b-680f2a309099" providerId="AD" clId="Web-{CFEDBA38-0795-08E6-E42F-6985CED29E13}" dt="2021-10-05T04:45:01.708" v="439"/>
          <ac:spMkLst>
            <pc:docMk/>
            <pc:sldMk cId="1002722870" sldId="292"/>
            <ac:spMk id="18" creationId="{F858DF7D-C2D0-4B03-A7A0-2F06B789EE35}"/>
          </ac:spMkLst>
        </pc:spChg>
        <pc:spChg chg="add">
          <ac:chgData name="Matt Willis" userId="S::mwill35@gmu.edu::73d5a5c3-1867-4520-bc6b-680f2a309099" providerId="AD" clId="Web-{CFEDBA38-0795-08E6-E42F-6985CED29E13}" dt="2021-10-05T04:45:01.708" v="439"/>
          <ac:spMkLst>
            <pc:docMk/>
            <pc:sldMk cId="1002722870" sldId="292"/>
            <ac:spMk id="20" creationId="{1B26B711-3121-40B0-8377-A64F3DC00C7A}"/>
          </ac:spMkLst>
        </pc:spChg>
        <pc:spChg chg="add">
          <ac:chgData name="Matt Willis" userId="S::mwill35@gmu.edu::73d5a5c3-1867-4520-bc6b-680f2a309099" providerId="AD" clId="Web-{CFEDBA38-0795-08E6-E42F-6985CED29E13}" dt="2021-10-05T04:45:01.708" v="439"/>
          <ac:spMkLst>
            <pc:docMk/>
            <pc:sldMk cId="1002722870" sldId="292"/>
            <ac:spMk id="21" creationId="{645C4D3D-ABBA-4B4E-93E5-01E343719849}"/>
          </ac:spMkLst>
        </pc:spChg>
        <pc:spChg chg="add">
          <ac:chgData name="Matt Willis" userId="S::mwill35@gmu.edu::73d5a5c3-1867-4520-bc6b-680f2a309099" providerId="AD" clId="Web-{CFEDBA38-0795-08E6-E42F-6985CED29E13}" dt="2021-10-05T04:45:01.708" v="439"/>
          <ac:spMkLst>
            <pc:docMk/>
            <pc:sldMk cId="1002722870" sldId="292"/>
            <ac:spMk id="22" creationId="{98DDD5E5-0097-4C6C-B266-5732EDA96CC4}"/>
          </ac:spMkLst>
        </pc:spChg>
        <pc:spChg chg="add">
          <ac:chgData name="Matt Willis" userId="S::mwill35@gmu.edu::73d5a5c3-1867-4520-bc6b-680f2a309099" providerId="AD" clId="Web-{CFEDBA38-0795-08E6-E42F-6985CED29E13}" dt="2021-10-05T04:45:01.708" v="439"/>
          <ac:spMkLst>
            <pc:docMk/>
            <pc:sldMk cId="1002722870" sldId="292"/>
            <ac:spMk id="23" creationId="{8952EF87-C74F-4D3F-9CAD-EEA1733C9BD0}"/>
          </ac:spMkLst>
        </pc:spChg>
        <pc:picChg chg="add del">
          <ac:chgData name="Matt Willis" userId="S::mwill35@gmu.edu::73d5a5c3-1867-4520-bc6b-680f2a309099" providerId="AD" clId="Web-{CFEDBA38-0795-08E6-E42F-6985CED29E13}" dt="2021-10-05T04:44:57.677" v="436"/>
          <ac:picMkLst>
            <pc:docMk/>
            <pc:sldMk cId="1002722870" sldId="292"/>
            <ac:picMk id="5" creationId="{91431082-96C2-4885-B954-33BB68BCEA11}"/>
          </ac:picMkLst>
        </pc:picChg>
        <pc:picChg chg="add del">
          <ac:chgData name="Matt Willis" userId="S::mwill35@gmu.edu::73d5a5c3-1867-4520-bc6b-680f2a309099" providerId="AD" clId="Web-{CFEDBA38-0795-08E6-E42F-6985CED29E13}" dt="2021-10-05T04:45:01.693" v="438"/>
          <ac:picMkLst>
            <pc:docMk/>
            <pc:sldMk cId="1002722870" sldId="292"/>
            <ac:picMk id="14" creationId="{5210BD89-D3FC-4F9B-BDFA-4CEC3B10185C}"/>
          </ac:picMkLst>
        </pc:picChg>
        <pc:cxnChg chg="add del">
          <ac:chgData name="Matt Willis" userId="S::mwill35@gmu.edu::73d5a5c3-1867-4520-bc6b-680f2a309099" providerId="AD" clId="Web-{CFEDBA38-0795-08E6-E42F-6985CED29E13}" dt="2021-10-05T04:44:57.677" v="436"/>
          <ac:cxnSpMkLst>
            <pc:docMk/>
            <pc:sldMk cId="1002722870" sldId="292"/>
            <ac:cxnSpMk id="19" creationId="{34E5597F-CE67-4085-9548-E6A8036DA3BB}"/>
          </ac:cxnSpMkLst>
        </pc:cxnChg>
      </pc:sldChg>
    </pc:docChg>
  </pc:docChgLst>
  <pc:docChgLst>
    <pc:chgData clId="Web-{47E98469-F950-5DFD-8D64-2900EDD2F41D}"/>
    <pc:docChg chg="modSld">
      <pc:chgData name="" userId="" providerId="" clId="Web-{47E98469-F950-5DFD-8D64-2900EDD2F41D}" dt="2021-10-06T00:40:32.787" v="0" actId="20577"/>
      <pc:docMkLst>
        <pc:docMk/>
      </pc:docMkLst>
      <pc:sldChg chg="modSp">
        <pc:chgData name="" userId="" providerId="" clId="Web-{47E98469-F950-5DFD-8D64-2900EDD2F41D}" dt="2021-10-06T00:40:32.787" v="0" actId="20577"/>
        <pc:sldMkLst>
          <pc:docMk/>
          <pc:sldMk cId="4118120643" sldId="257"/>
        </pc:sldMkLst>
        <pc:spChg chg="mod">
          <ac:chgData name="" userId="" providerId="" clId="Web-{47E98469-F950-5DFD-8D64-2900EDD2F41D}" dt="2021-10-06T00:40:32.787" v="0" actId="20577"/>
          <ac:spMkLst>
            <pc:docMk/>
            <pc:sldMk cId="4118120643" sldId="257"/>
            <ac:spMk id="3" creationId="{54E13FDB-186A-40AF-A77C-D405295794BF}"/>
          </ac:spMkLst>
        </pc:spChg>
      </pc:sldChg>
    </pc:docChg>
  </pc:docChgLst>
  <pc:docChgLst>
    <pc:chgData name="Matt Willis" userId="S::mwill35@gmu.edu::73d5a5c3-1867-4520-bc6b-680f2a309099" providerId="AD" clId="Web-{27B66675-4B38-10D7-0EB1-7C88A4C299D5}"/>
    <pc:docChg chg="modSld">
      <pc:chgData name="Matt Willis" userId="S::mwill35@gmu.edu::73d5a5c3-1867-4520-bc6b-680f2a309099" providerId="AD" clId="Web-{27B66675-4B38-10D7-0EB1-7C88A4C299D5}" dt="2021-12-05T05:37:09.649" v="34" actId="20577"/>
      <pc:docMkLst>
        <pc:docMk/>
      </pc:docMkLst>
      <pc:sldChg chg="modSp">
        <pc:chgData name="Matt Willis" userId="S::mwill35@gmu.edu::73d5a5c3-1867-4520-bc6b-680f2a309099" providerId="AD" clId="Web-{27B66675-4B38-10D7-0EB1-7C88A4C299D5}" dt="2021-12-05T05:37:09.649" v="34" actId="20577"/>
        <pc:sldMkLst>
          <pc:docMk/>
          <pc:sldMk cId="1002722870" sldId="292"/>
        </pc:sldMkLst>
        <pc:spChg chg="mod">
          <ac:chgData name="Matt Willis" userId="S::mwill35@gmu.edu::73d5a5c3-1867-4520-bc6b-680f2a309099" providerId="AD" clId="Web-{27B66675-4B38-10D7-0EB1-7C88A4C299D5}" dt="2021-12-05T05:37:09.649" v="34" actId="20577"/>
          <ac:spMkLst>
            <pc:docMk/>
            <pc:sldMk cId="1002722870" sldId="292"/>
            <ac:spMk id="3" creationId="{64DC344B-A9A4-4C9D-B1E4-0C07EC537F86}"/>
          </ac:spMkLst>
        </pc:spChg>
      </pc:sldChg>
      <pc:sldChg chg="modSp">
        <pc:chgData name="Matt Willis" userId="S::mwill35@gmu.edu::73d5a5c3-1867-4520-bc6b-680f2a309099" providerId="AD" clId="Web-{27B66675-4B38-10D7-0EB1-7C88A4C299D5}" dt="2021-12-05T05:06:08.193" v="25" actId="20577"/>
        <pc:sldMkLst>
          <pc:docMk/>
          <pc:sldMk cId="2460397882" sldId="325"/>
        </pc:sldMkLst>
        <pc:spChg chg="mod">
          <ac:chgData name="Matt Willis" userId="S::mwill35@gmu.edu::73d5a5c3-1867-4520-bc6b-680f2a309099" providerId="AD" clId="Web-{27B66675-4B38-10D7-0EB1-7C88A4C299D5}" dt="2021-12-05T05:06:08.193" v="25" actId="20577"/>
          <ac:spMkLst>
            <pc:docMk/>
            <pc:sldMk cId="2460397882" sldId="325"/>
            <ac:spMk id="3" creationId="{2897E13E-DD5B-4773-A1F6-9439A6E38194}"/>
          </ac:spMkLst>
        </pc:spChg>
      </pc:sldChg>
    </pc:docChg>
  </pc:docChgLst>
  <pc:docChgLst>
    <pc:chgData name="Hannah M Lensing" userId="S::hlensing@gmu.edu::d5cd4bf3-102f-44a6-9ee4-094e0a31fd88" providerId="AD" clId="Web-{943677B7-C7EE-CB78-5ACE-FE75CCDB7FDB}"/>
    <pc:docChg chg="modSld">
      <pc:chgData name="Hannah M Lensing" userId="S::hlensing@gmu.edu::d5cd4bf3-102f-44a6-9ee4-094e0a31fd88" providerId="AD" clId="Web-{943677B7-C7EE-CB78-5ACE-FE75CCDB7FDB}" dt="2021-10-05T11:31:36.477" v="33" actId="20577"/>
      <pc:docMkLst>
        <pc:docMk/>
      </pc:docMkLst>
      <pc:sldChg chg="modSp">
        <pc:chgData name="Hannah M Lensing" userId="S::hlensing@gmu.edu::d5cd4bf3-102f-44a6-9ee4-094e0a31fd88" providerId="AD" clId="Web-{943677B7-C7EE-CB78-5ACE-FE75CCDB7FDB}" dt="2021-10-05T11:31:36.477" v="33" actId="20577"/>
        <pc:sldMkLst>
          <pc:docMk/>
          <pc:sldMk cId="4118120643" sldId="257"/>
        </pc:sldMkLst>
        <pc:spChg chg="mod">
          <ac:chgData name="Hannah M Lensing" userId="S::hlensing@gmu.edu::d5cd4bf3-102f-44a6-9ee4-094e0a31fd88" providerId="AD" clId="Web-{943677B7-C7EE-CB78-5ACE-FE75CCDB7FDB}" dt="2021-10-05T11:31:36.477" v="33" actId="20577"/>
          <ac:spMkLst>
            <pc:docMk/>
            <pc:sldMk cId="4118120643" sldId="257"/>
            <ac:spMk id="3" creationId="{54E13FDB-186A-40AF-A77C-D405295794BF}"/>
          </ac:spMkLst>
        </pc:spChg>
      </pc:sldChg>
    </pc:docChg>
  </pc:docChgLst>
  <pc:docChgLst>
    <pc:chgData name="Matt Willis" userId="S::mwill35@gmu.edu::73d5a5c3-1867-4520-bc6b-680f2a309099" providerId="AD" clId="Web-{0CC69448-8BF9-0713-FF76-1D087C935E89}"/>
    <pc:docChg chg="addSld delSld modSld sldOrd">
      <pc:chgData name="Matt Willis" userId="S::mwill35@gmu.edu::73d5a5c3-1867-4520-bc6b-680f2a309099" providerId="AD" clId="Web-{0CC69448-8BF9-0713-FF76-1D087C935E89}" dt="2021-12-04T21:20:19.475" v="1670" actId="20577"/>
      <pc:docMkLst>
        <pc:docMk/>
      </pc:docMkLst>
      <pc:sldChg chg="del ord">
        <pc:chgData name="Matt Willis" userId="S::mwill35@gmu.edu::73d5a5c3-1867-4520-bc6b-680f2a309099" providerId="AD" clId="Web-{0CC69448-8BF9-0713-FF76-1D087C935E89}" dt="2021-12-04T20:17:19.846" v="549"/>
        <pc:sldMkLst>
          <pc:docMk/>
          <pc:sldMk cId="4118120643" sldId="257"/>
        </pc:sldMkLst>
      </pc:sldChg>
      <pc:sldChg chg="del ord">
        <pc:chgData name="Matt Willis" userId="S::mwill35@gmu.edu::73d5a5c3-1867-4520-bc6b-680f2a309099" providerId="AD" clId="Web-{0CC69448-8BF9-0713-FF76-1D087C935E89}" dt="2021-12-04T20:14:37.766" v="495"/>
        <pc:sldMkLst>
          <pc:docMk/>
          <pc:sldMk cId="3838268908" sldId="258"/>
        </pc:sldMkLst>
      </pc:sldChg>
      <pc:sldChg chg="del ord">
        <pc:chgData name="Matt Willis" userId="S::mwill35@gmu.edu::73d5a5c3-1867-4520-bc6b-680f2a309099" providerId="AD" clId="Web-{0CC69448-8BF9-0713-FF76-1D087C935E89}" dt="2021-12-04T20:15:33.891" v="509"/>
        <pc:sldMkLst>
          <pc:docMk/>
          <pc:sldMk cId="1103343424" sldId="259"/>
        </pc:sldMkLst>
      </pc:sldChg>
      <pc:sldChg chg="addSp delSp modSp mod ord modShow modNotes">
        <pc:chgData name="Matt Willis" userId="S::mwill35@gmu.edu::73d5a5c3-1867-4520-bc6b-680f2a309099" providerId="AD" clId="Web-{0CC69448-8BF9-0713-FF76-1D087C935E89}" dt="2021-12-04T21:16:06.598" v="1663"/>
        <pc:sldMkLst>
          <pc:docMk/>
          <pc:sldMk cId="3191359062" sldId="260"/>
        </pc:sldMkLst>
        <pc:spChg chg="add mod">
          <ac:chgData name="Matt Willis" userId="S::mwill35@gmu.edu::73d5a5c3-1867-4520-bc6b-680f2a309099" providerId="AD" clId="Web-{0CC69448-8BF9-0713-FF76-1D087C935E89}" dt="2021-12-04T21:05:48.138" v="1483" actId="20577"/>
          <ac:spMkLst>
            <pc:docMk/>
            <pc:sldMk cId="3191359062" sldId="260"/>
            <ac:spMk id="3" creationId="{EAE2CB21-7B73-4063-8651-D57209950EAA}"/>
          </ac:spMkLst>
        </pc:spChg>
        <pc:spChg chg="add del">
          <ac:chgData name="Matt Willis" userId="S::mwill35@gmu.edu::73d5a5c3-1867-4520-bc6b-680f2a309099" providerId="AD" clId="Web-{0CC69448-8BF9-0713-FF76-1D087C935E89}" dt="2021-12-04T21:04:30.965" v="1458"/>
          <ac:spMkLst>
            <pc:docMk/>
            <pc:sldMk cId="3191359062" sldId="260"/>
            <ac:spMk id="5" creationId="{70EDA622-EFF5-4C3E-8B05-AF5378840F98}"/>
          </ac:spMkLst>
        </pc:spChg>
        <pc:spChg chg="mod">
          <ac:chgData name="Matt Willis" userId="S::mwill35@gmu.edu::73d5a5c3-1867-4520-bc6b-680f2a309099" providerId="AD" clId="Web-{0CC69448-8BF9-0713-FF76-1D087C935E89}" dt="2021-12-04T21:04:06.824" v="1451" actId="20577"/>
          <ac:spMkLst>
            <pc:docMk/>
            <pc:sldMk cId="3191359062" sldId="260"/>
            <ac:spMk id="21" creationId="{4A57CAD9-BB7A-4F38-BF6C-1B3DB4720840}"/>
          </ac:spMkLst>
        </pc:spChg>
        <pc:picChg chg="mod">
          <ac:chgData name="Matt Willis" userId="S::mwill35@gmu.edu::73d5a5c3-1867-4520-bc6b-680f2a309099" providerId="AD" clId="Web-{0CC69448-8BF9-0713-FF76-1D087C935E89}" dt="2021-12-04T21:04:27.028" v="1457" actId="1076"/>
          <ac:picMkLst>
            <pc:docMk/>
            <pc:sldMk cId="3191359062" sldId="260"/>
            <ac:picMk id="4" creationId="{303B20E4-A260-4CA7-95EA-CB40E43E2C9B}"/>
          </ac:picMkLst>
        </pc:picChg>
      </pc:sldChg>
      <pc:sldChg chg="addSp delSp modSp mod ord setBg setClrOvrMap modShow">
        <pc:chgData name="Matt Willis" userId="S::mwill35@gmu.edu::73d5a5c3-1867-4520-bc6b-680f2a309099" providerId="AD" clId="Web-{0CC69448-8BF9-0713-FF76-1D087C935E89}" dt="2021-12-04T21:15:54.879" v="1662"/>
        <pc:sldMkLst>
          <pc:docMk/>
          <pc:sldMk cId="4211795977" sldId="262"/>
        </pc:sldMkLst>
        <pc:spChg chg="mod">
          <ac:chgData name="Matt Willis" userId="S::mwill35@gmu.edu::73d5a5c3-1867-4520-bc6b-680f2a309099" providerId="AD" clId="Web-{0CC69448-8BF9-0713-FF76-1D087C935E89}" dt="2021-12-04T20:19:44.128" v="578" actId="20577"/>
          <ac:spMkLst>
            <pc:docMk/>
            <pc:sldMk cId="4211795977" sldId="262"/>
            <ac:spMk id="2" creationId="{12D4C78C-4436-47B9-A89A-29AFE9BD6D51}"/>
          </ac:spMkLst>
        </pc:spChg>
        <pc:spChg chg="add del">
          <ac:chgData name="Matt Willis" userId="S::mwill35@gmu.edu::73d5a5c3-1867-4520-bc6b-680f2a309099" providerId="AD" clId="Web-{0CC69448-8BF9-0713-FF76-1D087C935E89}" dt="2021-12-04T20:19:28.706" v="569"/>
          <ac:spMkLst>
            <pc:docMk/>
            <pc:sldMk cId="4211795977" sldId="262"/>
            <ac:spMk id="23" creationId="{F92989FB-1024-49B7-BDF1-B3CE27D48623}"/>
          </ac:spMkLst>
        </pc:spChg>
        <pc:spChg chg="add del">
          <ac:chgData name="Matt Willis" userId="S::mwill35@gmu.edu::73d5a5c3-1867-4520-bc6b-680f2a309099" providerId="AD" clId="Web-{0CC69448-8BF9-0713-FF76-1D087C935E89}" dt="2021-12-04T20:19:28.706" v="569"/>
          <ac:spMkLst>
            <pc:docMk/>
            <pc:sldMk cId="4211795977" sldId="262"/>
            <ac:spMk id="25" creationId="{2987D6F4-EC95-4EF1-A8AD-4B70386CEEC7}"/>
          </ac:spMkLst>
        </pc:spChg>
        <pc:spChg chg="add del">
          <ac:chgData name="Matt Willis" userId="S::mwill35@gmu.edu::73d5a5c3-1867-4520-bc6b-680f2a309099" providerId="AD" clId="Web-{0CC69448-8BF9-0713-FF76-1D087C935E89}" dt="2021-12-04T20:19:28.706" v="569"/>
          <ac:spMkLst>
            <pc:docMk/>
            <pc:sldMk cId="4211795977" sldId="262"/>
            <ac:spMk id="27" creationId="{F5F792DF-9D0A-4DB6-9A9E-7312F5A7E87D}"/>
          </ac:spMkLst>
        </pc:spChg>
        <pc:spChg chg="add del">
          <ac:chgData name="Matt Willis" userId="S::mwill35@gmu.edu::73d5a5c3-1867-4520-bc6b-680f2a309099" providerId="AD" clId="Web-{0CC69448-8BF9-0713-FF76-1D087C935E89}" dt="2021-12-04T20:19:28.706" v="569"/>
          <ac:spMkLst>
            <pc:docMk/>
            <pc:sldMk cId="4211795977" sldId="262"/>
            <ac:spMk id="29" creationId="{7BC7EA7B-802E-41F4-8926-C4475287AA31}"/>
          </ac:spMkLst>
        </pc:spChg>
        <pc:spChg chg="add">
          <ac:chgData name="Matt Willis" userId="S::mwill35@gmu.edu::73d5a5c3-1867-4520-bc6b-680f2a309099" providerId="AD" clId="Web-{0CC69448-8BF9-0713-FF76-1D087C935E89}" dt="2021-12-04T20:19:28.706" v="569"/>
          <ac:spMkLst>
            <pc:docMk/>
            <pc:sldMk cId="4211795977" sldId="262"/>
            <ac:spMk id="31" creationId="{F875149D-F692-45DA-8324-D5E0193D5FC4}"/>
          </ac:spMkLst>
        </pc:spChg>
        <pc:spChg chg="add">
          <ac:chgData name="Matt Willis" userId="S::mwill35@gmu.edu::73d5a5c3-1867-4520-bc6b-680f2a309099" providerId="AD" clId="Web-{0CC69448-8BF9-0713-FF76-1D087C935E89}" dt="2021-12-04T20:19:28.706" v="569"/>
          <ac:spMkLst>
            <pc:docMk/>
            <pc:sldMk cId="4211795977" sldId="262"/>
            <ac:spMk id="32" creationId="{C0B19935-C760-4698-9DD1-973C8A428D26}"/>
          </ac:spMkLst>
        </pc:spChg>
        <pc:spChg chg="add">
          <ac:chgData name="Matt Willis" userId="S::mwill35@gmu.edu::73d5a5c3-1867-4520-bc6b-680f2a309099" providerId="AD" clId="Web-{0CC69448-8BF9-0713-FF76-1D087C935E89}" dt="2021-12-04T20:19:28.706" v="569"/>
          <ac:spMkLst>
            <pc:docMk/>
            <pc:sldMk cId="4211795977" sldId="262"/>
            <ac:spMk id="33" creationId="{08990612-E008-4F02-AEBB-B140BE753558}"/>
          </ac:spMkLst>
        </pc:spChg>
        <pc:spChg chg="add del">
          <ac:chgData name="Matt Willis" userId="S::mwill35@gmu.edu::73d5a5c3-1867-4520-bc6b-680f2a309099" providerId="AD" clId="Web-{0CC69448-8BF9-0713-FF76-1D087C935E89}" dt="2021-12-04T20:19:28.534" v="568"/>
          <ac:spMkLst>
            <pc:docMk/>
            <pc:sldMk cId="4211795977" sldId="262"/>
            <ac:spMk id="34" creationId="{31C19FBE-33E9-4938-AB1E-CB36F4AF9CE9}"/>
          </ac:spMkLst>
        </pc:spChg>
        <pc:spChg chg="add del">
          <ac:chgData name="Matt Willis" userId="S::mwill35@gmu.edu::73d5a5c3-1867-4520-bc6b-680f2a309099" providerId="AD" clId="Web-{0CC69448-8BF9-0713-FF76-1D087C935E89}" dt="2021-12-04T20:19:28.534" v="568"/>
          <ac:spMkLst>
            <pc:docMk/>
            <pc:sldMk cId="4211795977" sldId="262"/>
            <ac:spMk id="36" creationId="{F16B031A-DFF2-4273-9F94-B34585B15CBA}"/>
          </ac:spMkLst>
        </pc:spChg>
        <pc:spChg chg="add del">
          <ac:chgData name="Matt Willis" userId="S::mwill35@gmu.edu::73d5a5c3-1867-4520-bc6b-680f2a309099" providerId="AD" clId="Web-{0CC69448-8BF9-0713-FF76-1D087C935E89}" dt="2021-12-04T20:19:28.534" v="568"/>
          <ac:spMkLst>
            <pc:docMk/>
            <pc:sldMk cId="4211795977" sldId="262"/>
            <ac:spMk id="38" creationId="{D17C4E3E-20C3-45C7-A1E9-79660C1A306C}"/>
          </ac:spMkLst>
        </pc:spChg>
        <pc:spChg chg="add">
          <ac:chgData name="Matt Willis" userId="S::mwill35@gmu.edu::73d5a5c3-1867-4520-bc6b-680f2a309099" providerId="AD" clId="Web-{0CC69448-8BF9-0713-FF76-1D087C935E89}" dt="2021-12-04T20:19:28.706" v="569"/>
          <ac:spMkLst>
            <pc:docMk/>
            <pc:sldMk cId="4211795977" sldId="262"/>
            <ac:spMk id="40" creationId="{A310A41F-3A14-4150-B6CF-0A577DDDEAD2}"/>
          </ac:spMkLst>
        </pc:spChg>
        <pc:spChg chg="add">
          <ac:chgData name="Matt Willis" userId="S::mwill35@gmu.edu::73d5a5c3-1867-4520-bc6b-680f2a309099" providerId="AD" clId="Web-{0CC69448-8BF9-0713-FF76-1D087C935E89}" dt="2021-12-04T20:19:28.706" v="569"/>
          <ac:spMkLst>
            <pc:docMk/>
            <pc:sldMk cId="4211795977" sldId="262"/>
            <ac:spMk id="42" creationId="{7B89EEFD-93BC-4ACF-962C-E6279E72B00B}"/>
          </ac:spMkLst>
        </pc:spChg>
        <pc:graphicFrameChg chg="mod modGraphic">
          <ac:chgData name="Matt Willis" userId="S::mwill35@gmu.edu::73d5a5c3-1867-4520-bc6b-680f2a309099" providerId="AD" clId="Web-{0CC69448-8BF9-0713-FF76-1D087C935E89}" dt="2021-12-04T20:19:57.034" v="579" actId="14100"/>
          <ac:graphicFrameMkLst>
            <pc:docMk/>
            <pc:sldMk cId="4211795977" sldId="262"/>
            <ac:graphicFrameMk id="19" creationId="{238A3E59-8490-45D7-9869-B0E8E6A25B4C}"/>
          </ac:graphicFrameMkLst>
        </pc:graphicFrameChg>
      </pc:sldChg>
      <pc:sldChg chg="del ord">
        <pc:chgData name="Matt Willis" userId="S::mwill35@gmu.edu::73d5a5c3-1867-4520-bc6b-680f2a309099" providerId="AD" clId="Web-{0CC69448-8BF9-0713-FF76-1D087C935E89}" dt="2021-12-04T20:14:35.344" v="494"/>
        <pc:sldMkLst>
          <pc:docMk/>
          <pc:sldMk cId="2853614830" sldId="263"/>
        </pc:sldMkLst>
      </pc:sldChg>
      <pc:sldChg chg="add del">
        <pc:chgData name="Matt Willis" userId="S::mwill35@gmu.edu::73d5a5c3-1867-4520-bc6b-680f2a309099" providerId="AD" clId="Web-{0CC69448-8BF9-0713-FF76-1D087C935E89}" dt="2021-12-04T21:00:28.229" v="1430"/>
        <pc:sldMkLst>
          <pc:docMk/>
          <pc:sldMk cId="2278537773" sldId="264"/>
        </pc:sldMkLst>
      </pc:sldChg>
      <pc:sldChg chg="modSp del">
        <pc:chgData name="Matt Willis" userId="S::mwill35@gmu.edu::73d5a5c3-1867-4520-bc6b-680f2a309099" providerId="AD" clId="Web-{0CC69448-8BF9-0713-FF76-1D087C935E89}" dt="2021-12-04T21:03:42.386" v="1446"/>
        <pc:sldMkLst>
          <pc:docMk/>
          <pc:sldMk cId="1863593983" sldId="265"/>
        </pc:sldMkLst>
        <pc:spChg chg="mod">
          <ac:chgData name="Matt Willis" userId="S::mwill35@gmu.edu::73d5a5c3-1867-4520-bc6b-680f2a309099" providerId="AD" clId="Web-{0CC69448-8BF9-0713-FF76-1D087C935E89}" dt="2021-12-04T21:03:34.886" v="1442" actId="20577"/>
          <ac:spMkLst>
            <pc:docMk/>
            <pc:sldMk cId="1863593983" sldId="265"/>
            <ac:spMk id="3" creationId="{5E9BE3E1-2260-4E38-AF33-21D3B1BF8BC4}"/>
          </ac:spMkLst>
        </pc:spChg>
      </pc:sldChg>
      <pc:sldChg chg="del ord">
        <pc:chgData name="Matt Willis" userId="S::mwill35@gmu.edu::73d5a5c3-1867-4520-bc6b-680f2a309099" providerId="AD" clId="Web-{0CC69448-8BF9-0713-FF76-1D087C935E89}" dt="2021-12-04T20:14:43.063" v="496"/>
        <pc:sldMkLst>
          <pc:docMk/>
          <pc:sldMk cId="2331550934" sldId="270"/>
        </pc:sldMkLst>
      </pc:sldChg>
      <pc:sldChg chg="del">
        <pc:chgData name="Matt Willis" userId="S::mwill35@gmu.edu::73d5a5c3-1867-4520-bc6b-680f2a309099" providerId="AD" clId="Web-{0CC69448-8BF9-0713-FF76-1D087C935E89}" dt="2021-12-04T20:59:29.212" v="1412"/>
        <pc:sldMkLst>
          <pc:docMk/>
          <pc:sldMk cId="1122836658" sldId="271"/>
        </pc:sldMkLst>
      </pc:sldChg>
      <pc:sldChg chg="del">
        <pc:chgData name="Matt Willis" userId="S::mwill35@gmu.edu::73d5a5c3-1867-4520-bc6b-680f2a309099" providerId="AD" clId="Web-{0CC69448-8BF9-0713-FF76-1D087C935E89}" dt="2021-12-04T20:59:31.353" v="1413"/>
        <pc:sldMkLst>
          <pc:docMk/>
          <pc:sldMk cId="2861962020" sldId="272"/>
        </pc:sldMkLst>
      </pc:sldChg>
      <pc:sldChg chg="del">
        <pc:chgData name="Matt Willis" userId="S::mwill35@gmu.edu::73d5a5c3-1867-4520-bc6b-680f2a309099" providerId="AD" clId="Web-{0CC69448-8BF9-0713-FF76-1D087C935E89}" dt="2021-12-04T20:59:32.509" v="1414"/>
        <pc:sldMkLst>
          <pc:docMk/>
          <pc:sldMk cId="1662923582" sldId="273"/>
        </pc:sldMkLst>
      </pc:sldChg>
      <pc:sldChg chg="del">
        <pc:chgData name="Matt Willis" userId="S::mwill35@gmu.edu::73d5a5c3-1867-4520-bc6b-680f2a309099" providerId="AD" clId="Web-{0CC69448-8BF9-0713-FF76-1D087C935E89}" dt="2021-12-04T21:01:50.089" v="1438"/>
        <pc:sldMkLst>
          <pc:docMk/>
          <pc:sldMk cId="3458196601" sldId="286"/>
        </pc:sldMkLst>
      </pc:sldChg>
      <pc:sldChg chg="del">
        <pc:chgData name="Matt Willis" userId="S::mwill35@gmu.edu::73d5a5c3-1867-4520-bc6b-680f2a309099" providerId="AD" clId="Web-{0CC69448-8BF9-0713-FF76-1D087C935E89}" dt="2021-12-04T21:01:49.260" v="1437"/>
        <pc:sldMkLst>
          <pc:docMk/>
          <pc:sldMk cId="1213370155" sldId="287"/>
        </pc:sldMkLst>
      </pc:sldChg>
      <pc:sldChg chg="del">
        <pc:chgData name="Matt Willis" userId="S::mwill35@gmu.edu::73d5a5c3-1867-4520-bc6b-680f2a309099" providerId="AD" clId="Web-{0CC69448-8BF9-0713-FF76-1D087C935E89}" dt="2021-12-04T21:01:48.495" v="1436"/>
        <pc:sldMkLst>
          <pc:docMk/>
          <pc:sldMk cId="310685658" sldId="288"/>
        </pc:sldMkLst>
      </pc:sldChg>
      <pc:sldChg chg="del">
        <pc:chgData name="Matt Willis" userId="S::mwill35@gmu.edu::73d5a5c3-1867-4520-bc6b-680f2a309099" providerId="AD" clId="Web-{0CC69448-8BF9-0713-FF76-1D087C935E89}" dt="2021-12-04T21:01:48.104" v="1435"/>
        <pc:sldMkLst>
          <pc:docMk/>
          <pc:sldMk cId="216575021" sldId="289"/>
        </pc:sldMkLst>
      </pc:sldChg>
      <pc:sldChg chg="del">
        <pc:chgData name="Matt Willis" userId="S::mwill35@gmu.edu::73d5a5c3-1867-4520-bc6b-680f2a309099" providerId="AD" clId="Web-{0CC69448-8BF9-0713-FF76-1D087C935E89}" dt="2021-12-04T21:01:47.276" v="1434"/>
        <pc:sldMkLst>
          <pc:docMk/>
          <pc:sldMk cId="732920428" sldId="290"/>
        </pc:sldMkLst>
      </pc:sldChg>
      <pc:sldChg chg="del">
        <pc:chgData name="Matt Willis" userId="S::mwill35@gmu.edu::73d5a5c3-1867-4520-bc6b-680f2a309099" providerId="AD" clId="Web-{0CC69448-8BF9-0713-FF76-1D087C935E89}" dt="2021-12-04T21:01:46.464" v="1433"/>
        <pc:sldMkLst>
          <pc:docMk/>
          <pc:sldMk cId="2866786858" sldId="291"/>
        </pc:sldMkLst>
      </pc:sldChg>
      <pc:sldChg chg="modSp ord">
        <pc:chgData name="Matt Willis" userId="S::mwill35@gmu.edu::73d5a5c3-1867-4520-bc6b-680f2a309099" providerId="AD" clId="Web-{0CC69448-8BF9-0713-FF76-1D087C935E89}" dt="2021-12-04T21:20:19.475" v="1670" actId="20577"/>
        <pc:sldMkLst>
          <pc:docMk/>
          <pc:sldMk cId="1002722870" sldId="292"/>
        </pc:sldMkLst>
        <pc:spChg chg="mod">
          <ac:chgData name="Matt Willis" userId="S::mwill35@gmu.edu::73d5a5c3-1867-4520-bc6b-680f2a309099" providerId="AD" clId="Web-{0CC69448-8BF9-0713-FF76-1D087C935E89}" dt="2021-12-04T21:20:19.475" v="1670" actId="20577"/>
          <ac:spMkLst>
            <pc:docMk/>
            <pc:sldMk cId="1002722870" sldId="292"/>
            <ac:spMk id="3" creationId="{64DC344B-A9A4-4C9D-B1E4-0C07EC537F86}"/>
          </ac:spMkLst>
        </pc:spChg>
      </pc:sldChg>
      <pc:sldChg chg="del">
        <pc:chgData name="Matt Willis" userId="S::mwill35@gmu.edu::73d5a5c3-1867-4520-bc6b-680f2a309099" providerId="AD" clId="Web-{0CC69448-8BF9-0713-FF76-1D087C935E89}" dt="2021-12-04T21:01:51.385" v="1439"/>
        <pc:sldMkLst>
          <pc:docMk/>
          <pc:sldMk cId="1328644102" sldId="293"/>
        </pc:sldMkLst>
      </pc:sldChg>
      <pc:sldChg chg="del">
        <pc:chgData name="Matt Willis" userId="S::mwill35@gmu.edu::73d5a5c3-1867-4520-bc6b-680f2a309099" providerId="AD" clId="Web-{0CC69448-8BF9-0713-FF76-1D087C935E89}" dt="2021-12-04T19:30:33.104" v="350"/>
        <pc:sldMkLst>
          <pc:docMk/>
          <pc:sldMk cId="3133538872" sldId="294"/>
        </pc:sldMkLst>
      </pc:sldChg>
      <pc:sldChg chg="del">
        <pc:chgData name="Matt Willis" userId="S::mwill35@gmu.edu::73d5a5c3-1867-4520-bc6b-680f2a309099" providerId="AD" clId="Web-{0CC69448-8BF9-0713-FF76-1D087C935E89}" dt="2021-12-04T21:00:33.385" v="1432"/>
        <pc:sldMkLst>
          <pc:docMk/>
          <pc:sldMk cId="1849950002" sldId="295"/>
        </pc:sldMkLst>
      </pc:sldChg>
      <pc:sldChg chg="ord">
        <pc:chgData name="Matt Willis" userId="S::mwill35@gmu.edu::73d5a5c3-1867-4520-bc6b-680f2a309099" providerId="AD" clId="Web-{0CC69448-8BF9-0713-FF76-1D087C935E89}" dt="2021-12-04T20:59:43.056" v="1415"/>
        <pc:sldMkLst>
          <pc:docMk/>
          <pc:sldMk cId="1539364183" sldId="296"/>
        </pc:sldMkLst>
      </pc:sldChg>
      <pc:sldChg chg="del">
        <pc:chgData name="Matt Willis" userId="S::mwill35@gmu.edu::73d5a5c3-1867-4520-bc6b-680f2a309099" providerId="AD" clId="Web-{0CC69448-8BF9-0713-FF76-1D087C935E89}" dt="2021-12-04T20:59:52.416" v="1419"/>
        <pc:sldMkLst>
          <pc:docMk/>
          <pc:sldMk cId="3889920017" sldId="297"/>
        </pc:sldMkLst>
      </pc:sldChg>
      <pc:sldChg chg="del">
        <pc:chgData name="Matt Willis" userId="S::mwill35@gmu.edu::73d5a5c3-1867-4520-bc6b-680f2a309099" providerId="AD" clId="Web-{0CC69448-8BF9-0713-FF76-1D087C935E89}" dt="2021-12-04T21:02:42.589" v="1440"/>
        <pc:sldMkLst>
          <pc:docMk/>
          <pc:sldMk cId="1849417332" sldId="300"/>
        </pc:sldMkLst>
      </pc:sldChg>
      <pc:sldChg chg="del">
        <pc:chgData name="Matt Willis" userId="S::mwill35@gmu.edu::73d5a5c3-1867-4520-bc6b-680f2a309099" providerId="AD" clId="Web-{0CC69448-8BF9-0713-FF76-1D087C935E89}" dt="2021-12-04T20:59:46.103" v="1416"/>
        <pc:sldMkLst>
          <pc:docMk/>
          <pc:sldMk cId="1641805481" sldId="301"/>
        </pc:sldMkLst>
      </pc:sldChg>
      <pc:sldChg chg="add del ord">
        <pc:chgData name="Matt Willis" userId="S::mwill35@gmu.edu::73d5a5c3-1867-4520-bc6b-680f2a309099" providerId="AD" clId="Web-{0CC69448-8BF9-0713-FF76-1D087C935E89}" dt="2021-12-04T21:00:14.104" v="1423"/>
        <pc:sldMkLst>
          <pc:docMk/>
          <pc:sldMk cId="3837718059" sldId="302"/>
        </pc:sldMkLst>
      </pc:sldChg>
      <pc:sldChg chg="del">
        <pc:chgData name="Matt Willis" userId="S::mwill35@gmu.edu::73d5a5c3-1867-4520-bc6b-680f2a309099" providerId="AD" clId="Web-{0CC69448-8BF9-0713-FF76-1D087C935E89}" dt="2021-12-04T21:00:31.572" v="1431"/>
        <pc:sldMkLst>
          <pc:docMk/>
          <pc:sldMk cId="787419225" sldId="303"/>
        </pc:sldMkLst>
      </pc:sldChg>
      <pc:sldChg chg="del">
        <pc:chgData name="Matt Willis" userId="S::mwill35@gmu.edu::73d5a5c3-1867-4520-bc6b-680f2a309099" providerId="AD" clId="Web-{0CC69448-8BF9-0713-FF76-1D087C935E89}" dt="2021-12-04T21:00:17.635" v="1424"/>
        <pc:sldMkLst>
          <pc:docMk/>
          <pc:sldMk cId="1610203437" sldId="304"/>
        </pc:sldMkLst>
      </pc:sldChg>
      <pc:sldChg chg="del">
        <pc:chgData name="Matt Willis" userId="S::mwill35@gmu.edu::73d5a5c3-1867-4520-bc6b-680f2a309099" providerId="AD" clId="Web-{0CC69448-8BF9-0713-FF76-1D087C935E89}" dt="2021-12-04T21:00:18.260" v="1425"/>
        <pc:sldMkLst>
          <pc:docMk/>
          <pc:sldMk cId="186412453" sldId="305"/>
        </pc:sldMkLst>
      </pc:sldChg>
      <pc:sldChg chg="del">
        <pc:chgData name="Matt Willis" userId="S::mwill35@gmu.edu::73d5a5c3-1867-4520-bc6b-680f2a309099" providerId="AD" clId="Web-{0CC69448-8BF9-0713-FF76-1D087C935E89}" dt="2021-12-04T21:00:19.244" v="1426"/>
        <pc:sldMkLst>
          <pc:docMk/>
          <pc:sldMk cId="824523650" sldId="306"/>
        </pc:sldMkLst>
      </pc:sldChg>
      <pc:sldChg chg="ord">
        <pc:chgData name="Matt Willis" userId="S::mwill35@gmu.edu::73d5a5c3-1867-4520-bc6b-680f2a309099" providerId="AD" clId="Web-{0CC69448-8BF9-0713-FF76-1D087C935E89}" dt="2021-12-04T21:00:01.447" v="1420"/>
        <pc:sldMkLst>
          <pc:docMk/>
          <pc:sldMk cId="1901576428" sldId="307"/>
        </pc:sldMkLst>
      </pc:sldChg>
      <pc:sldChg chg="del">
        <pc:chgData name="Matt Willis" userId="S::mwill35@gmu.edu::73d5a5c3-1867-4520-bc6b-680f2a309099" providerId="AD" clId="Web-{0CC69448-8BF9-0713-FF76-1D087C935E89}" dt="2021-12-04T20:59:47.212" v="1417"/>
        <pc:sldMkLst>
          <pc:docMk/>
          <pc:sldMk cId="987589358" sldId="308"/>
        </pc:sldMkLst>
      </pc:sldChg>
      <pc:sldChg chg="del">
        <pc:chgData name="Matt Willis" userId="S::mwill35@gmu.edu::73d5a5c3-1867-4520-bc6b-680f2a309099" providerId="AD" clId="Web-{0CC69448-8BF9-0713-FF76-1D087C935E89}" dt="2021-12-04T20:59:48.541" v="1418"/>
        <pc:sldMkLst>
          <pc:docMk/>
          <pc:sldMk cId="2284589949" sldId="309"/>
        </pc:sldMkLst>
      </pc:sldChg>
      <pc:sldChg chg="del">
        <pc:chgData name="Matt Willis" userId="S::mwill35@gmu.edu::73d5a5c3-1867-4520-bc6b-680f2a309099" providerId="AD" clId="Web-{0CC69448-8BF9-0713-FF76-1D087C935E89}" dt="2021-12-04T21:00:19.900" v="1427"/>
        <pc:sldMkLst>
          <pc:docMk/>
          <pc:sldMk cId="628757657" sldId="310"/>
        </pc:sldMkLst>
      </pc:sldChg>
      <pc:sldChg chg="addSp modSp new mod setBg setClrOvrMap">
        <pc:chgData name="Matt Willis" userId="S::mwill35@gmu.edu::73d5a5c3-1867-4520-bc6b-680f2a309099" providerId="AD" clId="Web-{0CC69448-8BF9-0713-FF76-1D087C935E89}" dt="2021-12-04T20:37:14.153" v="882" actId="20577"/>
        <pc:sldMkLst>
          <pc:docMk/>
          <pc:sldMk cId="1148666453" sldId="311"/>
        </pc:sldMkLst>
        <pc:spChg chg="mod">
          <ac:chgData name="Matt Willis" userId="S::mwill35@gmu.edu::73d5a5c3-1867-4520-bc6b-680f2a309099" providerId="AD" clId="Web-{0CC69448-8BF9-0713-FF76-1D087C935E89}" dt="2021-12-04T20:17:34.596" v="550"/>
          <ac:spMkLst>
            <pc:docMk/>
            <pc:sldMk cId="1148666453" sldId="311"/>
            <ac:spMk id="2" creationId="{95BCAAA7-772A-49E2-991F-4D565FA25D70}"/>
          </ac:spMkLst>
        </pc:spChg>
        <pc:spChg chg="mod">
          <ac:chgData name="Matt Willis" userId="S::mwill35@gmu.edu::73d5a5c3-1867-4520-bc6b-680f2a309099" providerId="AD" clId="Web-{0CC69448-8BF9-0713-FF76-1D087C935E89}" dt="2021-12-04T20:37:14.153" v="882" actId="20577"/>
          <ac:spMkLst>
            <pc:docMk/>
            <pc:sldMk cId="1148666453" sldId="311"/>
            <ac:spMk id="3" creationId="{ADB3231F-11A0-46DC-828F-82B9D30B4EB9}"/>
          </ac:spMkLst>
        </pc:spChg>
        <pc:spChg chg="add">
          <ac:chgData name="Matt Willis" userId="S::mwill35@gmu.edu::73d5a5c3-1867-4520-bc6b-680f2a309099" providerId="AD" clId="Web-{0CC69448-8BF9-0713-FF76-1D087C935E89}" dt="2021-12-04T20:17:34.596" v="550"/>
          <ac:spMkLst>
            <pc:docMk/>
            <pc:sldMk cId="1148666453" sldId="311"/>
            <ac:spMk id="10" creationId="{B8DD2392-397B-48BF-BEFA-EA1FB881CA85}"/>
          </ac:spMkLst>
        </pc:spChg>
        <pc:picChg chg="add mod ord">
          <ac:chgData name="Matt Willis" userId="S::mwill35@gmu.edu::73d5a5c3-1867-4520-bc6b-680f2a309099" providerId="AD" clId="Web-{0CC69448-8BF9-0713-FF76-1D087C935E89}" dt="2021-12-04T20:17:34.596" v="550"/>
          <ac:picMkLst>
            <pc:docMk/>
            <pc:sldMk cId="1148666453" sldId="311"/>
            <ac:picMk id="5" creationId="{DFC20162-8128-4880-A10A-A312ADFD1A21}"/>
          </ac:picMkLst>
        </pc:picChg>
      </pc:sldChg>
      <pc:sldChg chg="modSp new ord modNotes">
        <pc:chgData name="Matt Willis" userId="S::mwill35@gmu.edu::73d5a5c3-1867-4520-bc6b-680f2a309099" providerId="AD" clId="Web-{0CC69448-8BF9-0713-FF76-1D087C935E89}" dt="2021-12-04T21:13:04.034" v="1661" actId="20577"/>
        <pc:sldMkLst>
          <pc:docMk/>
          <pc:sldMk cId="3930381542" sldId="312"/>
        </pc:sldMkLst>
        <pc:spChg chg="mod">
          <ac:chgData name="Matt Willis" userId="S::mwill35@gmu.edu::73d5a5c3-1867-4520-bc6b-680f2a309099" providerId="AD" clId="Web-{0CC69448-8BF9-0713-FF76-1D087C935E89}" dt="2021-12-04T20:20:35.754" v="590" actId="20577"/>
          <ac:spMkLst>
            <pc:docMk/>
            <pc:sldMk cId="3930381542" sldId="312"/>
            <ac:spMk id="2" creationId="{9410D653-5303-4CC0-ABCC-0305052B5709}"/>
          </ac:spMkLst>
        </pc:spChg>
        <pc:spChg chg="mod">
          <ac:chgData name="Matt Willis" userId="S::mwill35@gmu.edu::73d5a5c3-1867-4520-bc6b-680f2a309099" providerId="AD" clId="Web-{0CC69448-8BF9-0713-FF76-1D087C935E89}" dt="2021-12-04T21:13:04.034" v="1661" actId="20577"/>
          <ac:spMkLst>
            <pc:docMk/>
            <pc:sldMk cId="3930381542" sldId="312"/>
            <ac:spMk id="3" creationId="{A4ED7BD5-CC33-4E15-9680-12461D5C8FAA}"/>
          </ac:spMkLst>
        </pc:spChg>
      </pc:sldChg>
      <pc:sldChg chg="modSp new">
        <pc:chgData name="Matt Willis" userId="S::mwill35@gmu.edu::73d5a5c3-1867-4520-bc6b-680f2a309099" providerId="AD" clId="Web-{0CC69448-8BF9-0713-FF76-1D087C935E89}" dt="2021-12-04T20:17:02.267" v="547" actId="20577"/>
        <pc:sldMkLst>
          <pc:docMk/>
          <pc:sldMk cId="330253811" sldId="313"/>
        </pc:sldMkLst>
        <pc:spChg chg="mod">
          <ac:chgData name="Matt Willis" userId="S::mwill35@gmu.edu::73d5a5c3-1867-4520-bc6b-680f2a309099" providerId="AD" clId="Web-{0CC69448-8BF9-0713-FF76-1D087C935E89}" dt="2021-12-04T19:24:23.964" v="161" actId="20577"/>
          <ac:spMkLst>
            <pc:docMk/>
            <pc:sldMk cId="330253811" sldId="313"/>
            <ac:spMk id="2" creationId="{C2017416-1671-41ED-91BE-B9B30B742AFD}"/>
          </ac:spMkLst>
        </pc:spChg>
        <pc:spChg chg="mod">
          <ac:chgData name="Matt Willis" userId="S::mwill35@gmu.edu::73d5a5c3-1867-4520-bc6b-680f2a309099" providerId="AD" clId="Web-{0CC69448-8BF9-0713-FF76-1D087C935E89}" dt="2021-12-04T20:17:02.267" v="547" actId="20577"/>
          <ac:spMkLst>
            <pc:docMk/>
            <pc:sldMk cId="330253811" sldId="313"/>
            <ac:spMk id="3" creationId="{C3F99E10-0307-4566-8E51-E76BB0AA7369}"/>
          </ac:spMkLst>
        </pc:spChg>
      </pc:sldChg>
      <pc:sldChg chg="addSp delSp modSp new del">
        <pc:chgData name="Matt Willis" userId="S::mwill35@gmu.edu::73d5a5c3-1867-4520-bc6b-680f2a309099" providerId="AD" clId="Web-{0CC69448-8BF9-0713-FF76-1D087C935E89}" dt="2021-12-04T20:18:56.987" v="560"/>
        <pc:sldMkLst>
          <pc:docMk/>
          <pc:sldMk cId="1560939716" sldId="314"/>
        </pc:sldMkLst>
        <pc:spChg chg="mod">
          <ac:chgData name="Matt Willis" userId="S::mwill35@gmu.edu::73d5a5c3-1867-4520-bc6b-680f2a309099" providerId="AD" clId="Web-{0CC69448-8BF9-0713-FF76-1D087C935E89}" dt="2021-12-04T19:25:27.871" v="229" actId="20577"/>
          <ac:spMkLst>
            <pc:docMk/>
            <pc:sldMk cId="1560939716" sldId="314"/>
            <ac:spMk id="2" creationId="{CBC1C5BF-4EEC-40F2-AC3C-E24F9DB24647}"/>
          </ac:spMkLst>
        </pc:spChg>
        <pc:spChg chg="mod">
          <ac:chgData name="Matt Willis" userId="S::mwill35@gmu.edu::73d5a5c3-1867-4520-bc6b-680f2a309099" providerId="AD" clId="Web-{0CC69448-8BF9-0713-FF76-1D087C935E89}" dt="2021-12-04T19:25:51.511" v="253" actId="20577"/>
          <ac:spMkLst>
            <pc:docMk/>
            <pc:sldMk cId="1560939716" sldId="314"/>
            <ac:spMk id="3" creationId="{041A270E-0C45-407F-8D35-C8CE456712FC}"/>
          </ac:spMkLst>
        </pc:spChg>
        <pc:picChg chg="add del mod">
          <ac:chgData name="Matt Willis" userId="S::mwill35@gmu.edu::73d5a5c3-1867-4520-bc6b-680f2a309099" providerId="AD" clId="Web-{0CC69448-8BF9-0713-FF76-1D087C935E89}" dt="2021-12-04T20:18:35.331" v="556"/>
          <ac:picMkLst>
            <pc:docMk/>
            <pc:sldMk cId="1560939716" sldId="314"/>
            <ac:picMk id="4" creationId="{0B941F59-30BF-460B-9E49-F088A95D297B}"/>
          </ac:picMkLst>
        </pc:picChg>
      </pc:sldChg>
      <pc:sldChg chg="modSp new">
        <pc:chgData name="Matt Willis" userId="S::mwill35@gmu.edu::73d5a5c3-1867-4520-bc6b-680f2a309099" providerId="AD" clId="Web-{0CC69448-8BF9-0713-FF76-1D087C935E89}" dt="2021-12-04T19:26:11.746" v="274" actId="20577"/>
        <pc:sldMkLst>
          <pc:docMk/>
          <pc:sldMk cId="1192932748" sldId="315"/>
        </pc:sldMkLst>
        <pc:spChg chg="mod">
          <ac:chgData name="Matt Willis" userId="S::mwill35@gmu.edu::73d5a5c3-1867-4520-bc6b-680f2a309099" providerId="AD" clId="Web-{0CC69448-8BF9-0713-FF76-1D087C935E89}" dt="2021-12-04T19:26:11.746" v="274" actId="20577"/>
          <ac:spMkLst>
            <pc:docMk/>
            <pc:sldMk cId="1192932748" sldId="315"/>
            <ac:spMk id="2" creationId="{6D459FB5-591C-4420-A9D2-3174F17A020E}"/>
          </ac:spMkLst>
        </pc:spChg>
      </pc:sldChg>
      <pc:sldChg chg="modSp new modNotes">
        <pc:chgData name="Matt Willis" userId="S::mwill35@gmu.edu::73d5a5c3-1867-4520-bc6b-680f2a309099" providerId="AD" clId="Web-{0CC69448-8BF9-0713-FF76-1D087C935E89}" dt="2021-12-04T20:39:14.889" v="927"/>
        <pc:sldMkLst>
          <pc:docMk/>
          <pc:sldMk cId="1658249015" sldId="316"/>
        </pc:sldMkLst>
        <pc:spChg chg="mod">
          <ac:chgData name="Matt Willis" userId="S::mwill35@gmu.edu::73d5a5c3-1867-4520-bc6b-680f2a309099" providerId="AD" clId="Web-{0CC69448-8BF9-0713-FF76-1D087C935E89}" dt="2021-12-04T19:26:03.667" v="262" actId="20577"/>
          <ac:spMkLst>
            <pc:docMk/>
            <pc:sldMk cId="1658249015" sldId="316"/>
            <ac:spMk id="2" creationId="{51211F69-128B-4318-9FE0-B7D638F7FB5B}"/>
          </ac:spMkLst>
        </pc:spChg>
        <pc:spChg chg="mod">
          <ac:chgData name="Matt Willis" userId="S::mwill35@gmu.edu::73d5a5c3-1867-4520-bc6b-680f2a309099" providerId="AD" clId="Web-{0CC69448-8BF9-0713-FF76-1D087C935E89}" dt="2021-12-04T20:39:06.686" v="920" actId="20577"/>
          <ac:spMkLst>
            <pc:docMk/>
            <pc:sldMk cId="1658249015" sldId="316"/>
            <ac:spMk id="3" creationId="{AD460FA5-3163-4E93-BDBD-0E7428D07B04}"/>
          </ac:spMkLst>
        </pc:spChg>
      </pc:sldChg>
      <pc:sldChg chg="addSp delSp modSp new mod setBg">
        <pc:chgData name="Matt Willis" userId="S::mwill35@gmu.edu::73d5a5c3-1867-4520-bc6b-680f2a309099" providerId="AD" clId="Web-{0CC69448-8BF9-0713-FF76-1D087C935E89}" dt="2021-12-04T20:31:18.478" v="646"/>
        <pc:sldMkLst>
          <pc:docMk/>
          <pc:sldMk cId="1627931745" sldId="317"/>
        </pc:sldMkLst>
        <pc:spChg chg="mod">
          <ac:chgData name="Matt Willis" userId="S::mwill35@gmu.edu::73d5a5c3-1867-4520-bc6b-680f2a309099" providerId="AD" clId="Web-{0CC69448-8BF9-0713-FF76-1D087C935E89}" dt="2021-12-04T20:31:18.478" v="646"/>
          <ac:spMkLst>
            <pc:docMk/>
            <pc:sldMk cId="1627931745" sldId="317"/>
            <ac:spMk id="2" creationId="{FB0A7092-1717-41E7-8FD2-DCED2A83FDDA}"/>
          </ac:spMkLst>
        </pc:spChg>
        <pc:spChg chg="add del">
          <ac:chgData name="Matt Willis" userId="S::mwill35@gmu.edu::73d5a5c3-1867-4520-bc6b-680f2a309099" providerId="AD" clId="Web-{0CC69448-8BF9-0713-FF76-1D087C935E89}" dt="2021-12-04T20:31:18.478" v="646"/>
          <ac:spMkLst>
            <pc:docMk/>
            <pc:sldMk cId="1627931745" sldId="317"/>
            <ac:spMk id="3" creationId="{A8A916D8-2044-4789-AF37-7CDBA83058BC}"/>
          </ac:spMkLst>
        </pc:spChg>
        <pc:spChg chg="add del">
          <ac:chgData name="Matt Willis" userId="S::mwill35@gmu.edu::73d5a5c3-1867-4520-bc6b-680f2a309099" providerId="AD" clId="Web-{0CC69448-8BF9-0713-FF76-1D087C935E89}" dt="2021-12-04T20:31:18.478" v="646"/>
          <ac:spMkLst>
            <pc:docMk/>
            <pc:sldMk cId="1627931745" sldId="317"/>
            <ac:spMk id="9" creationId="{E6C8E6EB-4C59-429B-97E4-72A058CFC4FB}"/>
          </ac:spMkLst>
        </pc:spChg>
        <pc:spChg chg="add del">
          <ac:chgData name="Matt Willis" userId="S::mwill35@gmu.edu::73d5a5c3-1867-4520-bc6b-680f2a309099" providerId="AD" clId="Web-{0CC69448-8BF9-0713-FF76-1D087C935E89}" dt="2021-12-04T20:31:18.478" v="646"/>
          <ac:spMkLst>
            <pc:docMk/>
            <pc:sldMk cId="1627931745" sldId="317"/>
            <ac:spMk id="11" creationId="{B5B90362-AFCC-46A9-B41C-A257A8C5B314}"/>
          </ac:spMkLst>
        </pc:spChg>
        <pc:spChg chg="add del">
          <ac:chgData name="Matt Willis" userId="S::mwill35@gmu.edu::73d5a5c3-1867-4520-bc6b-680f2a309099" providerId="AD" clId="Web-{0CC69448-8BF9-0713-FF76-1D087C935E89}" dt="2021-12-04T20:31:18.478" v="646"/>
          <ac:spMkLst>
            <pc:docMk/>
            <pc:sldMk cId="1627931745" sldId="317"/>
            <ac:spMk id="13" creationId="{F71EF7F1-38BA-471D-8CD4-2A9AE8E35527}"/>
          </ac:spMkLst>
        </pc:spChg>
        <pc:spChg chg="add del">
          <ac:chgData name="Matt Willis" userId="S::mwill35@gmu.edu::73d5a5c3-1867-4520-bc6b-680f2a309099" providerId="AD" clId="Web-{0CC69448-8BF9-0713-FF76-1D087C935E89}" dt="2021-12-04T20:31:18.478" v="646"/>
          <ac:spMkLst>
            <pc:docMk/>
            <pc:sldMk cId="1627931745" sldId="317"/>
            <ac:spMk id="15" creationId="{C0524398-BFB4-4C4A-8317-83B8729F9B26}"/>
          </ac:spMkLst>
        </pc:spChg>
        <pc:spChg chg="add del">
          <ac:chgData name="Matt Willis" userId="S::mwill35@gmu.edu::73d5a5c3-1867-4520-bc6b-680f2a309099" providerId="AD" clId="Web-{0CC69448-8BF9-0713-FF76-1D087C935E89}" dt="2021-12-04T20:31:18.478" v="646"/>
          <ac:spMkLst>
            <pc:docMk/>
            <pc:sldMk cId="1627931745" sldId="317"/>
            <ac:spMk id="17" creationId="{2FB82883-1DC0-4BE1-A607-009095F3355A}"/>
          </ac:spMkLst>
        </pc:spChg>
        <pc:spChg chg="add del">
          <ac:chgData name="Matt Willis" userId="S::mwill35@gmu.edu::73d5a5c3-1867-4520-bc6b-680f2a309099" providerId="AD" clId="Web-{0CC69448-8BF9-0713-FF76-1D087C935E89}" dt="2021-12-04T20:31:18.478" v="646"/>
          <ac:spMkLst>
            <pc:docMk/>
            <pc:sldMk cId="1627931745" sldId="317"/>
            <ac:spMk id="19" creationId="{9FA98EAA-A866-4C95-A2A8-44E46FBAD5A0}"/>
          </ac:spMkLst>
        </pc:spChg>
        <pc:picChg chg="add del">
          <ac:chgData name="Matt Willis" userId="S::mwill35@gmu.edu::73d5a5c3-1867-4520-bc6b-680f2a309099" providerId="AD" clId="Web-{0CC69448-8BF9-0713-FF76-1D087C935E89}" dt="2021-12-04T20:31:18.478" v="646"/>
          <ac:picMkLst>
            <pc:docMk/>
            <pc:sldMk cId="1627931745" sldId="317"/>
            <ac:picMk id="5" creationId="{1DDA1337-C8E2-4C49-AC8C-2ADA69B45E5B}"/>
          </ac:picMkLst>
        </pc:picChg>
      </pc:sldChg>
      <pc:sldChg chg="modSp new">
        <pc:chgData name="Matt Willis" userId="S::mwill35@gmu.edu::73d5a5c3-1867-4520-bc6b-680f2a309099" providerId="AD" clId="Web-{0CC69448-8BF9-0713-FF76-1D087C935E89}" dt="2021-12-04T20:39:56.139" v="937" actId="20577"/>
        <pc:sldMkLst>
          <pc:docMk/>
          <pc:sldMk cId="2239621172" sldId="318"/>
        </pc:sldMkLst>
        <pc:spChg chg="mod">
          <ac:chgData name="Matt Willis" userId="S::mwill35@gmu.edu::73d5a5c3-1867-4520-bc6b-680f2a309099" providerId="AD" clId="Web-{0CC69448-8BF9-0713-FF76-1D087C935E89}" dt="2021-12-04T19:27:02.636" v="291" actId="20577"/>
          <ac:spMkLst>
            <pc:docMk/>
            <pc:sldMk cId="2239621172" sldId="318"/>
            <ac:spMk id="2" creationId="{78F7E124-E348-4084-AAB8-D121CB9744A5}"/>
          </ac:spMkLst>
        </pc:spChg>
        <pc:spChg chg="mod">
          <ac:chgData name="Matt Willis" userId="S::mwill35@gmu.edu::73d5a5c3-1867-4520-bc6b-680f2a309099" providerId="AD" clId="Web-{0CC69448-8BF9-0713-FF76-1D087C935E89}" dt="2021-12-04T20:39:56.139" v="937" actId="20577"/>
          <ac:spMkLst>
            <pc:docMk/>
            <pc:sldMk cId="2239621172" sldId="318"/>
            <ac:spMk id="3" creationId="{D23F438E-02FC-4F3B-A096-6C02DA3FB409}"/>
          </ac:spMkLst>
        </pc:spChg>
      </pc:sldChg>
      <pc:sldChg chg="modSp new ord">
        <pc:chgData name="Matt Willis" userId="S::mwill35@gmu.edu::73d5a5c3-1867-4520-bc6b-680f2a309099" providerId="AD" clId="Web-{0CC69448-8BF9-0713-FF76-1D087C935E89}" dt="2021-12-04T20:40:01.608" v="938"/>
        <pc:sldMkLst>
          <pc:docMk/>
          <pc:sldMk cId="751499514" sldId="319"/>
        </pc:sldMkLst>
        <pc:spChg chg="mod">
          <ac:chgData name="Matt Willis" userId="S::mwill35@gmu.edu::73d5a5c3-1867-4520-bc6b-680f2a309099" providerId="AD" clId="Web-{0CC69448-8BF9-0713-FF76-1D087C935E89}" dt="2021-12-04T19:27:21.870" v="301" actId="20577"/>
          <ac:spMkLst>
            <pc:docMk/>
            <pc:sldMk cId="751499514" sldId="319"/>
            <ac:spMk id="2" creationId="{73FB8671-13CE-48D0-BA7A-F667E0C9F7E2}"/>
          </ac:spMkLst>
        </pc:spChg>
        <pc:spChg chg="mod">
          <ac:chgData name="Matt Willis" userId="S::mwill35@gmu.edu::73d5a5c3-1867-4520-bc6b-680f2a309099" providerId="AD" clId="Web-{0CC69448-8BF9-0713-FF76-1D087C935E89}" dt="2021-12-04T20:31:36.056" v="647" actId="20577"/>
          <ac:spMkLst>
            <pc:docMk/>
            <pc:sldMk cId="751499514" sldId="319"/>
            <ac:spMk id="3" creationId="{75A607E9-D31D-41F0-A0E2-9CAA3F461A3F}"/>
          </ac:spMkLst>
        </pc:spChg>
      </pc:sldChg>
      <pc:sldChg chg="modSp new">
        <pc:chgData name="Matt Willis" userId="S::mwill35@gmu.edu::73d5a5c3-1867-4520-bc6b-680f2a309099" providerId="AD" clId="Web-{0CC69448-8BF9-0713-FF76-1D087C935E89}" dt="2021-12-04T19:27:42.136" v="303" actId="20577"/>
        <pc:sldMkLst>
          <pc:docMk/>
          <pc:sldMk cId="3811976875" sldId="320"/>
        </pc:sldMkLst>
        <pc:spChg chg="mod">
          <ac:chgData name="Matt Willis" userId="S::mwill35@gmu.edu::73d5a5c3-1867-4520-bc6b-680f2a309099" providerId="AD" clId="Web-{0CC69448-8BF9-0713-FF76-1D087C935E89}" dt="2021-12-04T19:27:42.136" v="303" actId="20577"/>
          <ac:spMkLst>
            <pc:docMk/>
            <pc:sldMk cId="3811976875" sldId="320"/>
            <ac:spMk id="2" creationId="{0740472D-CD2B-48D9-9B85-A805F63B2810}"/>
          </ac:spMkLst>
        </pc:spChg>
      </pc:sldChg>
      <pc:sldChg chg="modSp new modNotes">
        <pc:chgData name="Matt Willis" userId="S::mwill35@gmu.edu::73d5a5c3-1867-4520-bc6b-680f2a309099" providerId="AD" clId="Web-{0CC69448-8BF9-0713-FF76-1D087C935E89}" dt="2021-12-04T20:40:12.702" v="952"/>
        <pc:sldMkLst>
          <pc:docMk/>
          <pc:sldMk cId="4032926290" sldId="321"/>
        </pc:sldMkLst>
        <pc:spChg chg="mod">
          <ac:chgData name="Matt Willis" userId="S::mwill35@gmu.edu::73d5a5c3-1867-4520-bc6b-680f2a309099" providerId="AD" clId="Web-{0CC69448-8BF9-0713-FF76-1D087C935E89}" dt="2021-12-04T19:27:51.402" v="310" actId="20577"/>
          <ac:spMkLst>
            <pc:docMk/>
            <pc:sldMk cId="4032926290" sldId="321"/>
            <ac:spMk id="2" creationId="{870C656F-778E-40D5-BAEB-1AA0813B33AE}"/>
          </ac:spMkLst>
        </pc:spChg>
      </pc:sldChg>
      <pc:sldChg chg="modSp new">
        <pc:chgData name="Matt Willis" userId="S::mwill35@gmu.edu::73d5a5c3-1867-4520-bc6b-680f2a309099" providerId="AD" clId="Web-{0CC69448-8BF9-0713-FF76-1D087C935E89}" dt="2021-12-04T20:58:51.650" v="1411" actId="20577"/>
        <pc:sldMkLst>
          <pc:docMk/>
          <pc:sldMk cId="2740540230" sldId="322"/>
        </pc:sldMkLst>
        <pc:spChg chg="mod">
          <ac:chgData name="Matt Willis" userId="S::mwill35@gmu.edu::73d5a5c3-1867-4520-bc6b-680f2a309099" providerId="AD" clId="Web-{0CC69448-8BF9-0713-FF76-1D087C935E89}" dt="2021-12-04T19:27:56.964" v="313" actId="20577"/>
          <ac:spMkLst>
            <pc:docMk/>
            <pc:sldMk cId="2740540230" sldId="322"/>
            <ac:spMk id="2" creationId="{18BCCBF8-242A-43AC-84D3-0684D8D2E013}"/>
          </ac:spMkLst>
        </pc:spChg>
        <pc:spChg chg="mod">
          <ac:chgData name="Matt Willis" userId="S::mwill35@gmu.edu::73d5a5c3-1867-4520-bc6b-680f2a309099" providerId="AD" clId="Web-{0CC69448-8BF9-0713-FF76-1D087C935E89}" dt="2021-12-04T20:58:51.650" v="1411" actId="20577"/>
          <ac:spMkLst>
            <pc:docMk/>
            <pc:sldMk cId="2740540230" sldId="322"/>
            <ac:spMk id="3" creationId="{E65653D3-368F-421C-BF3C-47140DDFA489}"/>
          </ac:spMkLst>
        </pc:spChg>
      </pc:sldChg>
      <pc:sldChg chg="modSp new">
        <pc:chgData name="Matt Willis" userId="S::mwill35@gmu.edu::73d5a5c3-1867-4520-bc6b-680f2a309099" providerId="AD" clId="Web-{0CC69448-8BF9-0713-FF76-1D087C935E89}" dt="2021-12-04T20:45:30.611" v="1143" actId="20577"/>
        <pc:sldMkLst>
          <pc:docMk/>
          <pc:sldMk cId="1212393448" sldId="323"/>
        </pc:sldMkLst>
        <pc:spChg chg="mod">
          <ac:chgData name="Matt Willis" userId="S::mwill35@gmu.edu::73d5a5c3-1867-4520-bc6b-680f2a309099" providerId="AD" clId="Web-{0CC69448-8BF9-0713-FF76-1D087C935E89}" dt="2021-12-04T19:28:04.636" v="325" actId="20577"/>
          <ac:spMkLst>
            <pc:docMk/>
            <pc:sldMk cId="1212393448" sldId="323"/>
            <ac:spMk id="2" creationId="{79C8166B-11FD-46C4-B2A7-83CD1EF67D24}"/>
          </ac:spMkLst>
        </pc:spChg>
        <pc:spChg chg="mod">
          <ac:chgData name="Matt Willis" userId="S::mwill35@gmu.edu::73d5a5c3-1867-4520-bc6b-680f2a309099" providerId="AD" clId="Web-{0CC69448-8BF9-0713-FF76-1D087C935E89}" dt="2021-12-04T20:45:30.611" v="1143" actId="20577"/>
          <ac:spMkLst>
            <pc:docMk/>
            <pc:sldMk cId="1212393448" sldId="323"/>
            <ac:spMk id="3" creationId="{5D48ED2E-7975-4E05-9DD1-CA56ECA1F927}"/>
          </ac:spMkLst>
        </pc:spChg>
      </pc:sldChg>
      <pc:sldChg chg="modSp new">
        <pc:chgData name="Matt Willis" userId="S::mwill35@gmu.edu::73d5a5c3-1867-4520-bc6b-680f2a309099" providerId="AD" clId="Web-{0CC69448-8BF9-0713-FF76-1D087C935E89}" dt="2021-12-04T20:46:49.971" v="1179" actId="20577"/>
        <pc:sldMkLst>
          <pc:docMk/>
          <pc:sldMk cId="3779712216" sldId="324"/>
        </pc:sldMkLst>
        <pc:spChg chg="mod">
          <ac:chgData name="Matt Willis" userId="S::mwill35@gmu.edu::73d5a5c3-1867-4520-bc6b-680f2a309099" providerId="AD" clId="Web-{0CC69448-8BF9-0713-FF76-1D087C935E89}" dt="2021-12-04T19:28:11.214" v="328" actId="20577"/>
          <ac:spMkLst>
            <pc:docMk/>
            <pc:sldMk cId="3779712216" sldId="324"/>
            <ac:spMk id="2" creationId="{5B33652A-2FC3-464E-A368-A8C918A4237C}"/>
          </ac:spMkLst>
        </pc:spChg>
        <pc:spChg chg="mod">
          <ac:chgData name="Matt Willis" userId="S::mwill35@gmu.edu::73d5a5c3-1867-4520-bc6b-680f2a309099" providerId="AD" clId="Web-{0CC69448-8BF9-0713-FF76-1D087C935E89}" dt="2021-12-04T20:46:49.971" v="1179" actId="20577"/>
          <ac:spMkLst>
            <pc:docMk/>
            <pc:sldMk cId="3779712216" sldId="324"/>
            <ac:spMk id="3" creationId="{7E8565AA-DCDE-4B2E-B1D2-B01B9AA36AF8}"/>
          </ac:spMkLst>
        </pc:spChg>
      </pc:sldChg>
      <pc:sldChg chg="modSp new">
        <pc:chgData name="Matt Willis" userId="S::mwill35@gmu.edu::73d5a5c3-1867-4520-bc6b-680f2a309099" providerId="AD" clId="Web-{0CC69448-8BF9-0713-FF76-1D087C935E89}" dt="2021-12-04T20:52:04.349" v="1267" actId="20577"/>
        <pc:sldMkLst>
          <pc:docMk/>
          <pc:sldMk cId="2460397882" sldId="325"/>
        </pc:sldMkLst>
        <pc:spChg chg="mod">
          <ac:chgData name="Matt Willis" userId="S::mwill35@gmu.edu::73d5a5c3-1867-4520-bc6b-680f2a309099" providerId="AD" clId="Web-{0CC69448-8BF9-0713-FF76-1D087C935E89}" dt="2021-12-04T19:28:15.792" v="332" actId="20577"/>
          <ac:spMkLst>
            <pc:docMk/>
            <pc:sldMk cId="2460397882" sldId="325"/>
            <ac:spMk id="2" creationId="{9187E12F-ECA0-4D31-A706-F0F1B8CA0828}"/>
          </ac:spMkLst>
        </pc:spChg>
        <pc:spChg chg="mod">
          <ac:chgData name="Matt Willis" userId="S::mwill35@gmu.edu::73d5a5c3-1867-4520-bc6b-680f2a309099" providerId="AD" clId="Web-{0CC69448-8BF9-0713-FF76-1D087C935E89}" dt="2021-12-04T20:52:04.349" v="1267" actId="20577"/>
          <ac:spMkLst>
            <pc:docMk/>
            <pc:sldMk cId="2460397882" sldId="325"/>
            <ac:spMk id="3" creationId="{2897E13E-DD5B-4773-A1F6-9439A6E38194}"/>
          </ac:spMkLst>
        </pc:spChg>
      </pc:sldChg>
      <pc:sldChg chg="modSp new ord">
        <pc:chgData name="Matt Willis" userId="S::mwill35@gmu.edu::73d5a5c3-1867-4520-bc6b-680f2a309099" providerId="AD" clId="Web-{0CC69448-8BF9-0713-FF76-1D087C935E89}" dt="2021-12-04T21:06:09.794" v="1484"/>
        <pc:sldMkLst>
          <pc:docMk/>
          <pc:sldMk cId="3735905526" sldId="326"/>
        </pc:sldMkLst>
        <pc:spChg chg="mod">
          <ac:chgData name="Matt Willis" userId="S::mwill35@gmu.edu::73d5a5c3-1867-4520-bc6b-680f2a309099" providerId="AD" clId="Web-{0CC69448-8BF9-0713-FF76-1D087C935E89}" dt="2021-12-04T19:28:25.573" v="339" actId="20577"/>
          <ac:spMkLst>
            <pc:docMk/>
            <pc:sldMk cId="3735905526" sldId="326"/>
            <ac:spMk id="2" creationId="{7265CFC7-213E-49CB-B3A5-20B3349204FE}"/>
          </ac:spMkLst>
        </pc:spChg>
        <pc:spChg chg="mod">
          <ac:chgData name="Matt Willis" userId="S::mwill35@gmu.edu::73d5a5c3-1867-4520-bc6b-680f2a309099" providerId="AD" clId="Web-{0CC69448-8BF9-0713-FF76-1D087C935E89}" dt="2021-12-04T21:03:37.902" v="1445" actId="20577"/>
          <ac:spMkLst>
            <pc:docMk/>
            <pc:sldMk cId="3735905526" sldId="326"/>
            <ac:spMk id="3" creationId="{BBB050DE-F531-4BA0-8695-0021F3165561}"/>
          </ac:spMkLst>
        </pc:spChg>
      </pc:sldChg>
      <pc:sldChg chg="addSp delSp modSp new mod ord setBg">
        <pc:chgData name="Matt Willis" userId="S::mwill35@gmu.edu::73d5a5c3-1867-4520-bc6b-680f2a309099" providerId="AD" clId="Web-{0CC69448-8BF9-0713-FF76-1D087C935E89}" dt="2021-12-04T20:52:15.146" v="1270"/>
        <pc:sldMkLst>
          <pc:docMk/>
          <pc:sldMk cId="784357236" sldId="327"/>
        </pc:sldMkLst>
        <pc:spChg chg="mod">
          <ac:chgData name="Matt Willis" userId="S::mwill35@gmu.edu::73d5a5c3-1867-4520-bc6b-680f2a309099" providerId="AD" clId="Web-{0CC69448-8BF9-0713-FF76-1D087C935E89}" dt="2021-12-04T20:52:15.146" v="1270"/>
          <ac:spMkLst>
            <pc:docMk/>
            <pc:sldMk cId="784357236" sldId="327"/>
            <ac:spMk id="2" creationId="{2E731DBC-75E7-44D5-9C1D-7630E4EBDCB6}"/>
          </ac:spMkLst>
        </pc:spChg>
        <pc:spChg chg="del mod">
          <ac:chgData name="Matt Willis" userId="S::mwill35@gmu.edu::73d5a5c3-1867-4520-bc6b-680f2a309099" providerId="AD" clId="Web-{0CC69448-8BF9-0713-FF76-1D087C935E89}" dt="2021-12-04T20:52:15.146" v="1270"/>
          <ac:spMkLst>
            <pc:docMk/>
            <pc:sldMk cId="784357236" sldId="327"/>
            <ac:spMk id="3" creationId="{1E0F7368-3677-40D1-BA06-8D9F95DE4217}"/>
          </ac:spMkLst>
        </pc:spChg>
        <pc:spChg chg="add">
          <ac:chgData name="Matt Willis" userId="S::mwill35@gmu.edu::73d5a5c3-1867-4520-bc6b-680f2a309099" providerId="AD" clId="Web-{0CC69448-8BF9-0713-FF76-1D087C935E89}" dt="2021-12-04T20:52:15.146" v="1270"/>
          <ac:spMkLst>
            <pc:docMk/>
            <pc:sldMk cId="784357236" sldId="327"/>
            <ac:spMk id="10" creationId="{DD651B61-325E-4E73-8445-38B0DE8AAAB6}"/>
          </ac:spMkLst>
        </pc:spChg>
        <pc:spChg chg="add">
          <ac:chgData name="Matt Willis" userId="S::mwill35@gmu.edu::73d5a5c3-1867-4520-bc6b-680f2a309099" providerId="AD" clId="Web-{0CC69448-8BF9-0713-FF76-1D087C935E89}" dt="2021-12-04T20:52:15.146" v="1270"/>
          <ac:spMkLst>
            <pc:docMk/>
            <pc:sldMk cId="784357236" sldId="327"/>
            <ac:spMk id="12" creationId="{B42E5253-D3AC-4AC2-B766-8B34F13C2F5E}"/>
          </ac:spMkLst>
        </pc:spChg>
        <pc:spChg chg="add">
          <ac:chgData name="Matt Willis" userId="S::mwill35@gmu.edu::73d5a5c3-1867-4520-bc6b-680f2a309099" providerId="AD" clId="Web-{0CC69448-8BF9-0713-FF76-1D087C935E89}" dt="2021-12-04T20:52:15.146" v="1270"/>
          <ac:spMkLst>
            <pc:docMk/>
            <pc:sldMk cId="784357236" sldId="327"/>
            <ac:spMk id="14" creationId="{10AE8D57-436A-4073-9A75-15BB5949F8B4}"/>
          </ac:spMkLst>
        </pc:spChg>
        <pc:spChg chg="add">
          <ac:chgData name="Matt Willis" userId="S::mwill35@gmu.edu::73d5a5c3-1867-4520-bc6b-680f2a309099" providerId="AD" clId="Web-{0CC69448-8BF9-0713-FF76-1D087C935E89}" dt="2021-12-04T20:52:15.146" v="1270"/>
          <ac:spMkLst>
            <pc:docMk/>
            <pc:sldMk cId="784357236" sldId="327"/>
            <ac:spMk id="16" creationId="{E2852671-8EB6-4EAF-8AF8-65CF3FD66456}"/>
          </ac:spMkLst>
        </pc:spChg>
        <pc:spChg chg="add">
          <ac:chgData name="Matt Willis" userId="S::mwill35@gmu.edu::73d5a5c3-1867-4520-bc6b-680f2a309099" providerId="AD" clId="Web-{0CC69448-8BF9-0713-FF76-1D087C935E89}" dt="2021-12-04T20:52:15.146" v="1270"/>
          <ac:spMkLst>
            <pc:docMk/>
            <pc:sldMk cId="784357236" sldId="327"/>
            <ac:spMk id="18" creationId="{A52FF1B8-145F-47AA-9F6F-7DA3201AA6CB}"/>
          </ac:spMkLst>
        </pc:spChg>
        <pc:spChg chg="add">
          <ac:chgData name="Matt Willis" userId="S::mwill35@gmu.edu::73d5a5c3-1867-4520-bc6b-680f2a309099" providerId="AD" clId="Web-{0CC69448-8BF9-0713-FF76-1D087C935E89}" dt="2021-12-04T20:52:15.146" v="1270"/>
          <ac:spMkLst>
            <pc:docMk/>
            <pc:sldMk cId="784357236" sldId="327"/>
            <ac:spMk id="20" creationId="{6DFE8A8C-8C1F-40A1-8A45-9D05B0DD8EF8}"/>
          </ac:spMkLst>
        </pc:spChg>
        <pc:spChg chg="add">
          <ac:chgData name="Matt Willis" userId="S::mwill35@gmu.edu::73d5a5c3-1867-4520-bc6b-680f2a309099" providerId="AD" clId="Web-{0CC69448-8BF9-0713-FF76-1D087C935E89}" dt="2021-12-04T20:52:15.146" v="1270"/>
          <ac:spMkLst>
            <pc:docMk/>
            <pc:sldMk cId="784357236" sldId="327"/>
            <ac:spMk id="22" creationId="{EE1EF8C3-8F8A-447D-A5FF-C12426825418}"/>
          </ac:spMkLst>
        </pc:spChg>
        <pc:spChg chg="add">
          <ac:chgData name="Matt Willis" userId="S::mwill35@gmu.edu::73d5a5c3-1867-4520-bc6b-680f2a309099" providerId="AD" clId="Web-{0CC69448-8BF9-0713-FF76-1D087C935E89}" dt="2021-12-04T20:52:15.146" v="1270"/>
          <ac:spMkLst>
            <pc:docMk/>
            <pc:sldMk cId="784357236" sldId="327"/>
            <ac:spMk id="24" creationId="{1B511BAF-6DC3-420A-8603-96945C66ADB3}"/>
          </ac:spMkLst>
        </pc:spChg>
        <pc:picChg chg="add">
          <ac:chgData name="Matt Willis" userId="S::mwill35@gmu.edu::73d5a5c3-1867-4520-bc6b-680f2a309099" providerId="AD" clId="Web-{0CC69448-8BF9-0713-FF76-1D087C935E89}" dt="2021-12-04T20:52:15.146" v="1270"/>
          <ac:picMkLst>
            <pc:docMk/>
            <pc:sldMk cId="784357236" sldId="327"/>
            <ac:picMk id="7" creationId="{87F6CE53-397A-470A-8ECD-9EFC09530EB8}"/>
          </ac:picMkLst>
        </pc:picChg>
      </pc:sldChg>
      <pc:sldChg chg="new del">
        <pc:chgData name="Matt Willis" userId="S::mwill35@gmu.edu::73d5a5c3-1867-4520-bc6b-680f2a309099" providerId="AD" clId="Web-{0CC69448-8BF9-0713-FF76-1D087C935E89}" dt="2021-12-04T20:15:36.829" v="510"/>
        <pc:sldMkLst>
          <pc:docMk/>
          <pc:sldMk cId="918070533" sldId="328"/>
        </pc:sldMkLst>
      </pc:sldChg>
      <pc:sldChg chg="addSp delSp modSp new mod setBg setClrOvrMap">
        <pc:chgData name="Matt Willis" userId="S::mwill35@gmu.edu::73d5a5c3-1867-4520-bc6b-680f2a309099" providerId="AD" clId="Web-{0CC69448-8BF9-0713-FF76-1D087C935E89}" dt="2021-12-04T20:37:45.685" v="884"/>
        <pc:sldMkLst>
          <pc:docMk/>
          <pc:sldMk cId="1008413897" sldId="329"/>
        </pc:sldMkLst>
        <pc:spChg chg="mod">
          <ac:chgData name="Matt Willis" userId="S::mwill35@gmu.edu::73d5a5c3-1867-4520-bc6b-680f2a309099" providerId="AD" clId="Web-{0CC69448-8BF9-0713-FF76-1D087C935E89}" dt="2021-12-04T20:37:45.685" v="884"/>
          <ac:spMkLst>
            <pc:docMk/>
            <pc:sldMk cId="1008413897" sldId="329"/>
            <ac:spMk id="2" creationId="{C70691CD-03FB-481B-AC0F-4460C87D948D}"/>
          </ac:spMkLst>
        </pc:spChg>
        <pc:spChg chg="add del mod">
          <ac:chgData name="Matt Willis" userId="S::mwill35@gmu.edu::73d5a5c3-1867-4520-bc6b-680f2a309099" providerId="AD" clId="Web-{0CC69448-8BF9-0713-FF76-1D087C935E89}" dt="2021-12-04T20:37:45.685" v="884"/>
          <ac:spMkLst>
            <pc:docMk/>
            <pc:sldMk cId="1008413897" sldId="329"/>
            <ac:spMk id="3" creationId="{FFDA6C06-5CC5-4AFE-8338-5A69E683CC8A}"/>
          </ac:spMkLst>
        </pc:spChg>
        <pc:spChg chg="add del">
          <ac:chgData name="Matt Willis" userId="S::mwill35@gmu.edu::73d5a5c3-1867-4520-bc6b-680f2a309099" providerId="AD" clId="Web-{0CC69448-8BF9-0713-FF76-1D087C935E89}" dt="2021-12-04T20:37:45.685" v="884"/>
          <ac:spMkLst>
            <pc:docMk/>
            <pc:sldMk cId="1008413897" sldId="329"/>
            <ac:spMk id="9" creationId="{BFABBCE0-E08C-4BBE-9FD2-E2B253D4D5F2}"/>
          </ac:spMkLst>
        </pc:spChg>
        <pc:spChg chg="add del">
          <ac:chgData name="Matt Willis" userId="S::mwill35@gmu.edu::73d5a5c3-1867-4520-bc6b-680f2a309099" providerId="AD" clId="Web-{0CC69448-8BF9-0713-FF76-1D087C935E89}" dt="2021-12-04T20:37:45.685" v="884"/>
          <ac:spMkLst>
            <pc:docMk/>
            <pc:sldMk cId="1008413897" sldId="329"/>
            <ac:spMk id="11" creationId="{FF426BAC-43D6-468E-B6FF-167034D5CE43}"/>
          </ac:spMkLst>
        </pc:spChg>
        <pc:spChg chg="add del">
          <ac:chgData name="Matt Willis" userId="S::mwill35@gmu.edu::73d5a5c3-1867-4520-bc6b-680f2a309099" providerId="AD" clId="Web-{0CC69448-8BF9-0713-FF76-1D087C935E89}" dt="2021-12-04T20:37:45.685" v="884"/>
          <ac:spMkLst>
            <pc:docMk/>
            <pc:sldMk cId="1008413897" sldId="329"/>
            <ac:spMk id="13" creationId="{FB02D80E-5995-4C54-8387-5893C2C89473}"/>
          </ac:spMkLst>
        </pc:spChg>
        <pc:spChg chg="add del">
          <ac:chgData name="Matt Willis" userId="S::mwill35@gmu.edu::73d5a5c3-1867-4520-bc6b-680f2a309099" providerId="AD" clId="Web-{0CC69448-8BF9-0713-FF76-1D087C935E89}" dt="2021-12-04T20:37:45.685" v="884"/>
          <ac:spMkLst>
            <pc:docMk/>
            <pc:sldMk cId="1008413897" sldId="329"/>
            <ac:spMk id="15" creationId="{896083C8-1401-4950-AF56-E2FAFE42D656}"/>
          </ac:spMkLst>
        </pc:spChg>
        <pc:graphicFrameChg chg="add del">
          <ac:chgData name="Matt Willis" userId="S::mwill35@gmu.edu::73d5a5c3-1867-4520-bc6b-680f2a309099" providerId="AD" clId="Web-{0CC69448-8BF9-0713-FF76-1D087C935E89}" dt="2021-12-04T20:37:45.685" v="884"/>
          <ac:graphicFrameMkLst>
            <pc:docMk/>
            <pc:sldMk cId="1008413897" sldId="329"/>
            <ac:graphicFrameMk id="5" creationId="{E4638AC2-D636-4A10-A5C7-93C3E0C2C715}"/>
          </ac:graphicFrameMkLst>
        </pc:graphicFrameChg>
      </pc:sldChg>
      <pc:sldChg chg="addSp delSp modSp add mod ord replId setBg setClrOvrMap modNotes">
        <pc:chgData name="Matt Willis" userId="S::mwill35@gmu.edu::73d5a5c3-1867-4520-bc6b-680f2a309099" providerId="AD" clId="Web-{0CC69448-8BF9-0713-FF76-1D087C935E89}" dt="2021-12-04T20:38:37.467" v="915"/>
        <pc:sldMkLst>
          <pc:docMk/>
          <pc:sldMk cId="2295042115" sldId="330"/>
        </pc:sldMkLst>
        <pc:spChg chg="mod">
          <ac:chgData name="Matt Willis" userId="S::mwill35@gmu.edu::73d5a5c3-1867-4520-bc6b-680f2a309099" providerId="AD" clId="Web-{0CC69448-8BF9-0713-FF76-1D087C935E89}" dt="2021-12-04T20:38:21.263" v="913"/>
          <ac:spMkLst>
            <pc:docMk/>
            <pc:sldMk cId="2295042115" sldId="330"/>
            <ac:spMk id="2" creationId="{C70691CD-03FB-481B-AC0F-4460C87D948D}"/>
          </ac:spMkLst>
        </pc:spChg>
        <pc:spChg chg="add del">
          <ac:chgData name="Matt Willis" userId="S::mwill35@gmu.edu::73d5a5c3-1867-4520-bc6b-680f2a309099" providerId="AD" clId="Web-{0CC69448-8BF9-0713-FF76-1D087C935E89}" dt="2021-12-04T20:37:54.060" v="888"/>
          <ac:spMkLst>
            <pc:docMk/>
            <pc:sldMk cId="2295042115" sldId="330"/>
            <ac:spMk id="3" creationId="{FFDA6C06-5CC5-4AFE-8338-5A69E683CC8A}"/>
          </ac:spMkLst>
        </pc:spChg>
        <pc:spChg chg="add del">
          <ac:chgData name="Matt Willis" userId="S::mwill35@gmu.edu::73d5a5c3-1867-4520-bc6b-680f2a309099" providerId="AD" clId="Web-{0CC69448-8BF9-0713-FF76-1D087C935E89}" dt="2021-12-04T20:38:21.263" v="913"/>
          <ac:spMkLst>
            <pc:docMk/>
            <pc:sldMk cId="2295042115" sldId="330"/>
            <ac:spMk id="6" creationId="{BFABBCE0-E08C-4BBE-9FD2-E2B253D4D5F2}"/>
          </ac:spMkLst>
        </pc:spChg>
        <pc:spChg chg="add del">
          <ac:chgData name="Matt Willis" userId="S::mwill35@gmu.edu::73d5a5c3-1867-4520-bc6b-680f2a309099" providerId="AD" clId="Web-{0CC69448-8BF9-0713-FF76-1D087C935E89}" dt="2021-12-04T20:38:21.263" v="913"/>
          <ac:spMkLst>
            <pc:docMk/>
            <pc:sldMk cId="2295042115" sldId="330"/>
            <ac:spMk id="7" creationId="{FF426BAC-43D6-468E-B6FF-167034D5CE43}"/>
          </ac:spMkLst>
        </pc:spChg>
        <pc:spChg chg="add del">
          <ac:chgData name="Matt Willis" userId="S::mwill35@gmu.edu::73d5a5c3-1867-4520-bc6b-680f2a309099" providerId="AD" clId="Web-{0CC69448-8BF9-0713-FF76-1D087C935E89}" dt="2021-12-04T20:38:21.263" v="913"/>
          <ac:spMkLst>
            <pc:docMk/>
            <pc:sldMk cId="2295042115" sldId="330"/>
            <ac:spMk id="8" creationId="{FB02D80E-5995-4C54-8387-5893C2C89473}"/>
          </ac:spMkLst>
        </pc:spChg>
        <pc:spChg chg="add del">
          <ac:chgData name="Matt Willis" userId="S::mwill35@gmu.edu::73d5a5c3-1867-4520-bc6b-680f2a309099" providerId="AD" clId="Web-{0CC69448-8BF9-0713-FF76-1D087C935E89}" dt="2021-12-04T20:37:53.951" v="887"/>
          <ac:spMkLst>
            <pc:docMk/>
            <pc:sldMk cId="2295042115" sldId="330"/>
            <ac:spMk id="9" creationId="{BFABBCE0-E08C-4BBE-9FD2-E2B253D4D5F2}"/>
          </ac:spMkLst>
        </pc:spChg>
        <pc:spChg chg="add del">
          <ac:chgData name="Matt Willis" userId="S::mwill35@gmu.edu::73d5a5c3-1867-4520-bc6b-680f2a309099" providerId="AD" clId="Web-{0CC69448-8BF9-0713-FF76-1D087C935E89}" dt="2021-12-04T20:38:21.263" v="913"/>
          <ac:spMkLst>
            <pc:docMk/>
            <pc:sldMk cId="2295042115" sldId="330"/>
            <ac:spMk id="10" creationId="{896083C8-1401-4950-AF56-E2FAFE42D656}"/>
          </ac:spMkLst>
        </pc:spChg>
        <pc:spChg chg="add del">
          <ac:chgData name="Matt Willis" userId="S::mwill35@gmu.edu::73d5a5c3-1867-4520-bc6b-680f2a309099" providerId="AD" clId="Web-{0CC69448-8BF9-0713-FF76-1D087C935E89}" dt="2021-12-04T20:37:53.951" v="887"/>
          <ac:spMkLst>
            <pc:docMk/>
            <pc:sldMk cId="2295042115" sldId="330"/>
            <ac:spMk id="11" creationId="{FF426BAC-43D6-468E-B6FF-167034D5CE43}"/>
          </ac:spMkLst>
        </pc:spChg>
        <pc:spChg chg="add del">
          <ac:chgData name="Matt Willis" userId="S::mwill35@gmu.edu::73d5a5c3-1867-4520-bc6b-680f2a309099" providerId="AD" clId="Web-{0CC69448-8BF9-0713-FF76-1D087C935E89}" dt="2021-12-04T20:37:53.951" v="887"/>
          <ac:spMkLst>
            <pc:docMk/>
            <pc:sldMk cId="2295042115" sldId="330"/>
            <ac:spMk id="13" creationId="{FB02D80E-5995-4C54-8387-5893C2C89473}"/>
          </ac:spMkLst>
        </pc:spChg>
        <pc:spChg chg="add del">
          <ac:chgData name="Matt Willis" userId="S::mwill35@gmu.edu::73d5a5c3-1867-4520-bc6b-680f2a309099" providerId="AD" clId="Web-{0CC69448-8BF9-0713-FF76-1D087C935E89}" dt="2021-12-04T20:37:53.951" v="887"/>
          <ac:spMkLst>
            <pc:docMk/>
            <pc:sldMk cId="2295042115" sldId="330"/>
            <ac:spMk id="15" creationId="{896083C8-1401-4950-AF56-E2FAFE42D656}"/>
          </ac:spMkLst>
        </pc:spChg>
        <pc:graphicFrameChg chg="add del">
          <ac:chgData name="Matt Willis" userId="S::mwill35@gmu.edu::73d5a5c3-1867-4520-bc6b-680f2a309099" providerId="AD" clId="Web-{0CC69448-8BF9-0713-FF76-1D087C935E89}" dt="2021-12-04T20:37:53.951" v="887"/>
          <ac:graphicFrameMkLst>
            <pc:docMk/>
            <pc:sldMk cId="2295042115" sldId="330"/>
            <ac:graphicFrameMk id="5" creationId="{184AF69F-378B-4D1B-903A-E5E336082EB9}"/>
          </ac:graphicFrameMkLst>
        </pc:graphicFrameChg>
        <pc:graphicFrameChg chg="add mod modGraphic">
          <ac:chgData name="Matt Willis" userId="S::mwill35@gmu.edu::73d5a5c3-1867-4520-bc6b-680f2a309099" providerId="AD" clId="Web-{0CC69448-8BF9-0713-FF76-1D087C935E89}" dt="2021-12-04T20:38:21.263" v="913"/>
          <ac:graphicFrameMkLst>
            <pc:docMk/>
            <pc:sldMk cId="2295042115" sldId="330"/>
            <ac:graphicFrameMk id="12" creationId="{87A5DF53-495D-4395-BA27-8E49C916ECBF}"/>
          </ac:graphicFrameMkLst>
        </pc:graphicFrameChg>
      </pc:sldChg>
    </pc:docChg>
  </pc:docChgLst>
  <pc:docChgLst>
    <pc:chgData name="Matt Willis" userId="S::mwill35@gmu.edu::73d5a5c3-1867-4520-bc6b-680f2a309099" providerId="AD" clId="Web-{F5E27AC3-C405-5087-B285-80E1882BC18A}"/>
    <pc:docChg chg="addSld modSld">
      <pc:chgData name="Matt Willis" userId="S::mwill35@gmu.edu::73d5a5c3-1867-4520-bc6b-680f2a309099" providerId="AD" clId="Web-{F5E27AC3-C405-5087-B285-80E1882BC18A}" dt="2021-10-12T06:27:43.626" v="59"/>
      <pc:docMkLst>
        <pc:docMk/>
      </pc:docMkLst>
      <pc:sldChg chg="addSp delSp modSp mod setClrOvrMap">
        <pc:chgData name="Matt Willis" userId="S::mwill35@gmu.edu::73d5a5c3-1867-4520-bc6b-680f2a309099" providerId="AD" clId="Web-{F5E27AC3-C405-5087-B285-80E1882BC18A}" dt="2021-10-12T06:27:43.626" v="59"/>
        <pc:sldMkLst>
          <pc:docMk/>
          <pc:sldMk cId="3889920017" sldId="297"/>
        </pc:sldMkLst>
        <pc:spChg chg="mod ord">
          <ac:chgData name="Matt Willis" userId="S::mwill35@gmu.edu::73d5a5c3-1867-4520-bc6b-680f2a309099" providerId="AD" clId="Web-{F5E27AC3-C405-5087-B285-80E1882BC18A}" dt="2021-10-12T06:27:43.626" v="59"/>
          <ac:spMkLst>
            <pc:docMk/>
            <pc:sldMk cId="3889920017" sldId="297"/>
            <ac:spMk id="2" creationId="{F357F5F9-D1FE-4458-886A-C6FBD314FBDD}"/>
          </ac:spMkLst>
        </pc:spChg>
        <pc:spChg chg="mod ord">
          <ac:chgData name="Matt Willis" userId="S::mwill35@gmu.edu::73d5a5c3-1867-4520-bc6b-680f2a309099" providerId="AD" clId="Web-{F5E27AC3-C405-5087-B285-80E1882BC18A}" dt="2021-10-12T06:27:43.626" v="59"/>
          <ac:spMkLst>
            <pc:docMk/>
            <pc:sldMk cId="3889920017" sldId="297"/>
            <ac:spMk id="3" creationId="{208880D4-1345-4F0C-BFD5-2E362527C02D}"/>
          </ac:spMkLst>
        </pc:spChg>
        <pc:spChg chg="del">
          <ac:chgData name="Matt Willis" userId="S::mwill35@gmu.edu::73d5a5c3-1867-4520-bc6b-680f2a309099" providerId="AD" clId="Web-{F5E27AC3-C405-5087-B285-80E1882BC18A}" dt="2021-10-12T06:21:46.147" v="0"/>
          <ac:spMkLst>
            <pc:docMk/>
            <pc:sldMk cId="3889920017" sldId="297"/>
            <ac:spMk id="6" creationId="{7897B5D2-FCEA-4DEE-938A-E6CC6C11B5A2}"/>
          </ac:spMkLst>
        </pc:spChg>
        <pc:spChg chg="add del">
          <ac:chgData name="Matt Willis" userId="S::mwill35@gmu.edu::73d5a5c3-1867-4520-bc6b-680f2a309099" providerId="AD" clId="Web-{F5E27AC3-C405-5087-B285-80E1882BC18A}" dt="2021-10-12T06:26:30.405" v="47"/>
          <ac:spMkLst>
            <pc:docMk/>
            <pc:sldMk cId="3889920017" sldId="297"/>
            <ac:spMk id="10" creationId="{19080B67-B754-42DD-A48D-9F9825B8BC74}"/>
          </ac:spMkLst>
        </pc:spChg>
        <pc:spChg chg="add del">
          <ac:chgData name="Matt Willis" userId="S::mwill35@gmu.edu::73d5a5c3-1867-4520-bc6b-680f2a309099" providerId="AD" clId="Web-{F5E27AC3-C405-5087-B285-80E1882BC18A}" dt="2021-10-12T06:23:21.884" v="12"/>
          <ac:spMkLst>
            <pc:docMk/>
            <pc:sldMk cId="3889920017" sldId="297"/>
            <ac:spMk id="11" creationId="{E9751CB9-7B25-4EB8-9A6F-82F822549F12}"/>
          </ac:spMkLst>
        </pc:spChg>
        <pc:spChg chg="add del">
          <ac:chgData name="Matt Willis" userId="S::mwill35@gmu.edu::73d5a5c3-1867-4520-bc6b-680f2a309099" providerId="AD" clId="Web-{F5E27AC3-C405-5087-B285-80E1882BC18A}" dt="2021-10-12T06:26:30.405" v="47"/>
          <ac:spMkLst>
            <pc:docMk/>
            <pc:sldMk cId="3889920017" sldId="297"/>
            <ac:spMk id="12" creationId="{3ED1230F-A795-4397-9AB6-7FDC98B726BF}"/>
          </ac:spMkLst>
        </pc:spChg>
        <pc:spChg chg="add del">
          <ac:chgData name="Matt Willis" userId="S::mwill35@gmu.edu::73d5a5c3-1867-4520-bc6b-680f2a309099" providerId="AD" clId="Web-{F5E27AC3-C405-5087-B285-80E1882BC18A}" dt="2021-10-12T06:23:21.884" v="12"/>
          <ac:spMkLst>
            <pc:docMk/>
            <pc:sldMk cId="3889920017" sldId="297"/>
            <ac:spMk id="13" creationId="{E1317383-CF3B-4B02-9512-BECBEF6362A4}"/>
          </ac:spMkLst>
        </pc:spChg>
        <pc:spChg chg="add del">
          <ac:chgData name="Matt Willis" userId="S::mwill35@gmu.edu::73d5a5c3-1867-4520-bc6b-680f2a309099" providerId="AD" clId="Web-{F5E27AC3-C405-5087-B285-80E1882BC18A}" dt="2021-10-12T06:26:30.405" v="47"/>
          <ac:spMkLst>
            <pc:docMk/>
            <pc:sldMk cId="3889920017" sldId="297"/>
            <ac:spMk id="14" creationId="{41182216-581B-4394-806B-79D6D40614F7}"/>
          </ac:spMkLst>
        </pc:spChg>
        <pc:spChg chg="add del">
          <ac:chgData name="Matt Willis" userId="S::mwill35@gmu.edu::73d5a5c3-1867-4520-bc6b-680f2a309099" providerId="AD" clId="Web-{F5E27AC3-C405-5087-B285-80E1882BC18A}" dt="2021-10-12T06:23:21.884" v="12"/>
          <ac:spMkLst>
            <pc:docMk/>
            <pc:sldMk cId="3889920017" sldId="297"/>
            <ac:spMk id="15" creationId="{B1D4C7A0-6DF2-4F2D-A45D-F111582974C7}"/>
          </ac:spMkLst>
        </pc:spChg>
        <pc:spChg chg="add del">
          <ac:chgData name="Matt Willis" userId="S::mwill35@gmu.edu::73d5a5c3-1867-4520-bc6b-680f2a309099" providerId="AD" clId="Web-{F5E27AC3-C405-5087-B285-80E1882BC18A}" dt="2021-10-12T06:26:30.405" v="47"/>
          <ac:spMkLst>
            <pc:docMk/>
            <pc:sldMk cId="3889920017" sldId="297"/>
            <ac:spMk id="16" creationId="{1678ABD2-2F95-4A50-936B-1A18BD7ED4EF}"/>
          </ac:spMkLst>
        </pc:spChg>
        <pc:spChg chg="add del">
          <ac:chgData name="Matt Willis" userId="S::mwill35@gmu.edu::73d5a5c3-1867-4520-bc6b-680f2a309099" providerId="AD" clId="Web-{F5E27AC3-C405-5087-B285-80E1882BC18A}" dt="2021-10-12T06:23:21.884" v="12"/>
          <ac:spMkLst>
            <pc:docMk/>
            <pc:sldMk cId="3889920017" sldId="297"/>
            <ac:spMk id="17" creationId="{DBF3943D-BCB6-4B31-809D-A005686483B4}"/>
          </ac:spMkLst>
        </pc:spChg>
        <pc:spChg chg="add del">
          <ac:chgData name="Matt Willis" userId="S::mwill35@gmu.edu::73d5a5c3-1867-4520-bc6b-680f2a309099" providerId="AD" clId="Web-{F5E27AC3-C405-5087-B285-80E1882BC18A}" dt="2021-10-12T06:23:21.884" v="12"/>
          <ac:spMkLst>
            <pc:docMk/>
            <pc:sldMk cId="3889920017" sldId="297"/>
            <ac:spMk id="19" creationId="{39373A6F-2E1F-4613-8E1D-D68057D29F31}"/>
          </ac:spMkLst>
        </pc:spChg>
        <pc:spChg chg="add del">
          <ac:chgData name="Matt Willis" userId="S::mwill35@gmu.edu::73d5a5c3-1867-4520-bc6b-680f2a309099" providerId="AD" clId="Web-{F5E27AC3-C405-5087-B285-80E1882BC18A}" dt="2021-10-12T06:26:30.405" v="47"/>
          <ac:spMkLst>
            <pc:docMk/>
            <pc:sldMk cId="3889920017" sldId="297"/>
            <ac:spMk id="21" creationId="{9C27EDFD-C02F-4070-BDA1-2A0746244CA9}"/>
          </ac:spMkLst>
        </pc:spChg>
        <pc:spChg chg="add del">
          <ac:chgData name="Matt Willis" userId="S::mwill35@gmu.edu::73d5a5c3-1867-4520-bc6b-680f2a309099" providerId="AD" clId="Web-{F5E27AC3-C405-5087-B285-80E1882BC18A}" dt="2021-10-12T06:26:30.405" v="47"/>
          <ac:spMkLst>
            <pc:docMk/>
            <pc:sldMk cId="3889920017" sldId="297"/>
            <ac:spMk id="23" creationId="{04C78D19-92E9-4BAF-986C-B007349BE667}"/>
          </ac:spMkLst>
        </pc:spChg>
        <pc:spChg chg="add del">
          <ac:chgData name="Matt Willis" userId="S::mwill35@gmu.edu::73d5a5c3-1867-4520-bc6b-680f2a309099" providerId="AD" clId="Web-{F5E27AC3-C405-5087-B285-80E1882BC18A}" dt="2021-10-12T06:23:11.134" v="9"/>
          <ac:spMkLst>
            <pc:docMk/>
            <pc:sldMk cId="3889920017" sldId="297"/>
            <ac:spMk id="24" creationId="{00401440-1DC9-4C9E-A3BA-4DECEEB46503}"/>
          </ac:spMkLst>
        </pc:spChg>
        <pc:spChg chg="add del">
          <ac:chgData name="Matt Willis" userId="S::mwill35@gmu.edu::73d5a5c3-1867-4520-bc6b-680f2a309099" providerId="AD" clId="Web-{F5E27AC3-C405-5087-B285-80E1882BC18A}" dt="2021-10-12T06:26:30.405" v="47"/>
          <ac:spMkLst>
            <pc:docMk/>
            <pc:sldMk cId="3889920017" sldId="297"/>
            <ac:spMk id="25" creationId="{DEEF1D81-170C-4CAD-9246-D18D8D4501E0}"/>
          </ac:spMkLst>
        </pc:spChg>
        <pc:spChg chg="add del">
          <ac:chgData name="Matt Willis" userId="S::mwill35@gmu.edu::73d5a5c3-1867-4520-bc6b-680f2a309099" providerId="AD" clId="Web-{F5E27AC3-C405-5087-B285-80E1882BC18A}" dt="2021-10-12T06:26:30.389" v="46"/>
          <ac:spMkLst>
            <pc:docMk/>
            <pc:sldMk cId="3889920017" sldId="297"/>
            <ac:spMk id="27" creationId="{E9751CB9-7B25-4EB8-9A6F-82F822549F12}"/>
          </ac:spMkLst>
        </pc:spChg>
        <pc:spChg chg="add del">
          <ac:chgData name="Matt Willis" userId="S::mwill35@gmu.edu::73d5a5c3-1867-4520-bc6b-680f2a309099" providerId="AD" clId="Web-{F5E27AC3-C405-5087-B285-80E1882BC18A}" dt="2021-10-12T06:23:11.134" v="9"/>
          <ac:spMkLst>
            <pc:docMk/>
            <pc:sldMk cId="3889920017" sldId="297"/>
            <ac:spMk id="28" creationId="{36B822CC-7DA9-4417-AA94-64CEB676F0B8}"/>
          </ac:spMkLst>
        </pc:spChg>
        <pc:spChg chg="add del">
          <ac:chgData name="Matt Willis" userId="S::mwill35@gmu.edu::73d5a5c3-1867-4520-bc6b-680f2a309099" providerId="AD" clId="Web-{F5E27AC3-C405-5087-B285-80E1882BC18A}" dt="2021-10-12T06:27:43.626" v="59"/>
          <ac:spMkLst>
            <pc:docMk/>
            <pc:sldMk cId="3889920017" sldId="297"/>
            <ac:spMk id="29" creationId="{00401440-1DC9-4C9E-A3BA-4DECEEB46503}"/>
          </ac:spMkLst>
        </pc:spChg>
        <pc:spChg chg="add del">
          <ac:chgData name="Matt Willis" userId="S::mwill35@gmu.edu::73d5a5c3-1867-4520-bc6b-680f2a309099" providerId="AD" clId="Web-{F5E27AC3-C405-5087-B285-80E1882BC18A}" dt="2021-10-12T06:23:11.134" v="9"/>
          <ac:spMkLst>
            <pc:docMk/>
            <pc:sldMk cId="3889920017" sldId="297"/>
            <ac:spMk id="30" creationId="{AFA01E88-71CC-4FF3-9E81-51E0C32B45E4}"/>
          </ac:spMkLst>
        </pc:spChg>
        <pc:spChg chg="add del">
          <ac:chgData name="Matt Willis" userId="S::mwill35@gmu.edu::73d5a5c3-1867-4520-bc6b-680f2a309099" providerId="AD" clId="Web-{F5E27AC3-C405-5087-B285-80E1882BC18A}" dt="2021-10-12T06:27:43.626" v="59"/>
          <ac:spMkLst>
            <pc:docMk/>
            <pc:sldMk cId="3889920017" sldId="297"/>
            <ac:spMk id="31" creationId="{36B822CC-7DA9-4417-AA94-64CEB676F0B8}"/>
          </ac:spMkLst>
        </pc:spChg>
        <pc:spChg chg="add del">
          <ac:chgData name="Matt Willis" userId="S::mwill35@gmu.edu::73d5a5c3-1867-4520-bc6b-680f2a309099" providerId="AD" clId="Web-{F5E27AC3-C405-5087-B285-80E1882BC18A}" dt="2021-10-12T06:26:30.389" v="46"/>
          <ac:spMkLst>
            <pc:docMk/>
            <pc:sldMk cId="3889920017" sldId="297"/>
            <ac:spMk id="32" creationId="{E1317383-CF3B-4B02-9512-BECBEF6362A4}"/>
          </ac:spMkLst>
        </pc:spChg>
        <pc:spChg chg="add del">
          <ac:chgData name="Matt Willis" userId="S::mwill35@gmu.edu::73d5a5c3-1867-4520-bc6b-680f2a309099" providerId="AD" clId="Web-{F5E27AC3-C405-5087-B285-80E1882BC18A}" dt="2021-10-12T06:27:43.626" v="59"/>
          <ac:spMkLst>
            <pc:docMk/>
            <pc:sldMk cId="3889920017" sldId="297"/>
            <ac:spMk id="33" creationId="{AFA01E88-71CC-4FF3-9E81-51E0C32B45E4}"/>
          </ac:spMkLst>
        </pc:spChg>
        <pc:spChg chg="add del">
          <ac:chgData name="Matt Willis" userId="S::mwill35@gmu.edu::73d5a5c3-1867-4520-bc6b-680f2a309099" providerId="AD" clId="Web-{F5E27AC3-C405-5087-B285-80E1882BC18A}" dt="2021-10-12T06:26:30.389" v="46"/>
          <ac:spMkLst>
            <pc:docMk/>
            <pc:sldMk cId="3889920017" sldId="297"/>
            <ac:spMk id="34" creationId="{B1D4C7A0-6DF2-4F2D-A45D-F111582974C7}"/>
          </ac:spMkLst>
        </pc:spChg>
        <pc:spChg chg="add del">
          <ac:chgData name="Matt Willis" userId="S::mwill35@gmu.edu::73d5a5c3-1867-4520-bc6b-680f2a309099" providerId="AD" clId="Web-{F5E27AC3-C405-5087-B285-80E1882BC18A}" dt="2021-10-12T06:27:19.125" v="51"/>
          <ac:spMkLst>
            <pc:docMk/>
            <pc:sldMk cId="3889920017" sldId="297"/>
            <ac:spMk id="35" creationId="{F875149D-F692-45DA-8324-D5E0193D5FC4}"/>
          </ac:spMkLst>
        </pc:spChg>
        <pc:spChg chg="add del">
          <ac:chgData name="Matt Willis" userId="S::mwill35@gmu.edu::73d5a5c3-1867-4520-bc6b-680f2a309099" providerId="AD" clId="Web-{F5E27AC3-C405-5087-B285-80E1882BC18A}" dt="2021-10-12T06:26:30.389" v="46"/>
          <ac:spMkLst>
            <pc:docMk/>
            <pc:sldMk cId="3889920017" sldId="297"/>
            <ac:spMk id="36" creationId="{DBF3943D-BCB6-4B31-809D-A005686483B4}"/>
          </ac:spMkLst>
        </pc:spChg>
        <pc:spChg chg="add del">
          <ac:chgData name="Matt Willis" userId="S::mwill35@gmu.edu::73d5a5c3-1867-4520-bc6b-680f2a309099" providerId="AD" clId="Web-{F5E27AC3-C405-5087-B285-80E1882BC18A}" dt="2021-10-12T06:27:26.360" v="53"/>
          <ac:spMkLst>
            <pc:docMk/>
            <pc:sldMk cId="3889920017" sldId="297"/>
            <ac:spMk id="37" creationId="{E9751CB9-7B25-4EB8-9A6F-82F822549F12}"/>
          </ac:spMkLst>
        </pc:spChg>
        <pc:spChg chg="add del">
          <ac:chgData name="Matt Willis" userId="S::mwill35@gmu.edu::73d5a5c3-1867-4520-bc6b-680f2a309099" providerId="AD" clId="Web-{F5E27AC3-C405-5087-B285-80E1882BC18A}" dt="2021-10-12T06:26:30.389" v="46"/>
          <ac:spMkLst>
            <pc:docMk/>
            <pc:sldMk cId="3889920017" sldId="297"/>
            <ac:spMk id="38" creationId="{39373A6F-2E1F-4613-8E1D-D68057D29F31}"/>
          </ac:spMkLst>
        </pc:spChg>
        <pc:spChg chg="add del">
          <ac:chgData name="Matt Willis" userId="S::mwill35@gmu.edu::73d5a5c3-1867-4520-bc6b-680f2a309099" providerId="AD" clId="Web-{F5E27AC3-C405-5087-B285-80E1882BC18A}" dt="2021-10-12T06:27:26.360" v="53"/>
          <ac:spMkLst>
            <pc:docMk/>
            <pc:sldMk cId="3889920017" sldId="297"/>
            <ac:spMk id="39" creationId="{E1317383-CF3B-4B02-9512-BECBEF6362A4}"/>
          </ac:spMkLst>
        </pc:spChg>
        <pc:spChg chg="add del">
          <ac:chgData name="Matt Willis" userId="S::mwill35@gmu.edu::73d5a5c3-1867-4520-bc6b-680f2a309099" providerId="AD" clId="Web-{F5E27AC3-C405-5087-B285-80E1882BC18A}" dt="2021-10-12T06:27:19.125" v="51"/>
          <ac:spMkLst>
            <pc:docMk/>
            <pc:sldMk cId="3889920017" sldId="297"/>
            <ac:spMk id="40" creationId="{C0B19935-C760-4698-9DD1-973C8A428D26}"/>
          </ac:spMkLst>
        </pc:spChg>
        <pc:spChg chg="add del">
          <ac:chgData name="Matt Willis" userId="S::mwill35@gmu.edu::73d5a5c3-1867-4520-bc6b-680f2a309099" providerId="AD" clId="Web-{F5E27AC3-C405-5087-B285-80E1882BC18A}" dt="2021-10-12T06:27:26.360" v="53"/>
          <ac:spMkLst>
            <pc:docMk/>
            <pc:sldMk cId="3889920017" sldId="297"/>
            <ac:spMk id="41" creationId="{B1D4C7A0-6DF2-4F2D-A45D-F111582974C7}"/>
          </ac:spMkLst>
        </pc:spChg>
        <pc:spChg chg="add del">
          <ac:chgData name="Matt Willis" userId="S::mwill35@gmu.edu::73d5a5c3-1867-4520-bc6b-680f2a309099" providerId="AD" clId="Web-{F5E27AC3-C405-5087-B285-80E1882BC18A}" dt="2021-10-12T06:27:19.125" v="51"/>
          <ac:spMkLst>
            <pc:docMk/>
            <pc:sldMk cId="3889920017" sldId="297"/>
            <ac:spMk id="42" creationId="{08990612-E008-4F02-AEBB-B140BE753558}"/>
          </ac:spMkLst>
        </pc:spChg>
        <pc:spChg chg="add del">
          <ac:chgData name="Matt Willis" userId="S::mwill35@gmu.edu::73d5a5c3-1867-4520-bc6b-680f2a309099" providerId="AD" clId="Web-{F5E27AC3-C405-5087-B285-80E1882BC18A}" dt="2021-10-12T06:27:26.360" v="53"/>
          <ac:spMkLst>
            <pc:docMk/>
            <pc:sldMk cId="3889920017" sldId="297"/>
            <ac:spMk id="43" creationId="{DBF3943D-BCB6-4B31-809D-A005686483B4}"/>
          </ac:spMkLst>
        </pc:spChg>
        <pc:spChg chg="add del">
          <ac:chgData name="Matt Willis" userId="S::mwill35@gmu.edu::73d5a5c3-1867-4520-bc6b-680f2a309099" providerId="AD" clId="Web-{F5E27AC3-C405-5087-B285-80E1882BC18A}" dt="2021-10-12T06:27:19.125" v="51"/>
          <ac:spMkLst>
            <pc:docMk/>
            <pc:sldMk cId="3889920017" sldId="297"/>
            <ac:spMk id="44" creationId="{A310A41F-3A14-4150-B6CF-0A577DDDEAD2}"/>
          </ac:spMkLst>
        </pc:spChg>
        <pc:spChg chg="add del">
          <ac:chgData name="Matt Willis" userId="S::mwill35@gmu.edu::73d5a5c3-1867-4520-bc6b-680f2a309099" providerId="AD" clId="Web-{F5E27AC3-C405-5087-B285-80E1882BC18A}" dt="2021-10-12T06:27:26.360" v="53"/>
          <ac:spMkLst>
            <pc:docMk/>
            <pc:sldMk cId="3889920017" sldId="297"/>
            <ac:spMk id="45" creationId="{39373A6F-2E1F-4613-8E1D-D68057D29F31}"/>
          </ac:spMkLst>
        </pc:spChg>
        <pc:spChg chg="add del">
          <ac:chgData name="Matt Willis" userId="S::mwill35@gmu.edu::73d5a5c3-1867-4520-bc6b-680f2a309099" providerId="AD" clId="Web-{F5E27AC3-C405-5087-B285-80E1882BC18A}" dt="2021-10-12T06:27:19.125" v="51"/>
          <ac:spMkLst>
            <pc:docMk/>
            <pc:sldMk cId="3889920017" sldId="297"/>
            <ac:spMk id="46" creationId="{7B89EEFD-93BC-4ACF-962C-E6279E72B00B}"/>
          </ac:spMkLst>
        </pc:spChg>
        <pc:spChg chg="add del">
          <ac:chgData name="Matt Willis" userId="S::mwill35@gmu.edu::73d5a5c3-1867-4520-bc6b-680f2a309099" providerId="AD" clId="Web-{F5E27AC3-C405-5087-B285-80E1882BC18A}" dt="2021-10-12T06:27:43.626" v="59"/>
          <ac:spMkLst>
            <pc:docMk/>
            <pc:sldMk cId="3889920017" sldId="297"/>
            <ac:spMk id="47" creationId="{F875149D-F692-45DA-8324-D5E0193D5FC4}"/>
          </ac:spMkLst>
        </pc:spChg>
        <pc:spChg chg="add del">
          <ac:chgData name="Matt Willis" userId="S::mwill35@gmu.edu::73d5a5c3-1867-4520-bc6b-680f2a309099" providerId="AD" clId="Web-{F5E27AC3-C405-5087-B285-80E1882BC18A}" dt="2021-10-12T06:27:43.626" v="59"/>
          <ac:spMkLst>
            <pc:docMk/>
            <pc:sldMk cId="3889920017" sldId="297"/>
            <ac:spMk id="48" creationId="{C0B19935-C760-4698-9DD1-973C8A428D26}"/>
          </ac:spMkLst>
        </pc:spChg>
        <pc:spChg chg="add del">
          <ac:chgData name="Matt Willis" userId="S::mwill35@gmu.edu::73d5a5c3-1867-4520-bc6b-680f2a309099" providerId="AD" clId="Web-{F5E27AC3-C405-5087-B285-80E1882BC18A}" dt="2021-10-12T06:27:43.626" v="59"/>
          <ac:spMkLst>
            <pc:docMk/>
            <pc:sldMk cId="3889920017" sldId="297"/>
            <ac:spMk id="49" creationId="{08990612-E008-4F02-AEBB-B140BE753558}"/>
          </ac:spMkLst>
        </pc:spChg>
        <pc:spChg chg="add del">
          <ac:chgData name="Matt Willis" userId="S::mwill35@gmu.edu::73d5a5c3-1867-4520-bc6b-680f2a309099" providerId="AD" clId="Web-{F5E27AC3-C405-5087-B285-80E1882BC18A}" dt="2021-10-12T06:27:43.626" v="59"/>
          <ac:spMkLst>
            <pc:docMk/>
            <pc:sldMk cId="3889920017" sldId="297"/>
            <ac:spMk id="50" creationId="{A310A41F-3A14-4150-B6CF-0A577DDDEAD2}"/>
          </ac:spMkLst>
        </pc:spChg>
        <pc:spChg chg="add del">
          <ac:chgData name="Matt Willis" userId="S::mwill35@gmu.edu::73d5a5c3-1867-4520-bc6b-680f2a309099" providerId="AD" clId="Web-{F5E27AC3-C405-5087-B285-80E1882BC18A}" dt="2021-10-12T06:27:43.626" v="59"/>
          <ac:spMkLst>
            <pc:docMk/>
            <pc:sldMk cId="3889920017" sldId="297"/>
            <ac:spMk id="51" creationId="{7B89EEFD-93BC-4ACF-962C-E6279E72B00B}"/>
          </ac:spMkLst>
        </pc:spChg>
        <pc:picChg chg="del">
          <ac:chgData name="Matt Willis" userId="S::mwill35@gmu.edu::73d5a5c3-1867-4520-bc6b-680f2a309099" providerId="AD" clId="Web-{F5E27AC3-C405-5087-B285-80E1882BC18A}" dt="2021-10-12T06:21:47.537" v="1"/>
          <ac:picMkLst>
            <pc:docMk/>
            <pc:sldMk cId="3889920017" sldId="297"/>
            <ac:picMk id="4" creationId="{962C9A30-162D-4970-ACFE-FEE1B08C9900}"/>
          </ac:picMkLst>
        </pc:picChg>
        <pc:picChg chg="del mod ord">
          <ac:chgData name="Matt Willis" userId="S::mwill35@gmu.edu::73d5a5c3-1867-4520-bc6b-680f2a309099" providerId="AD" clId="Web-{F5E27AC3-C405-5087-B285-80E1882BC18A}" dt="2021-10-12T06:26:22.717" v="44"/>
          <ac:picMkLst>
            <pc:docMk/>
            <pc:sldMk cId="3889920017" sldId="297"/>
            <ac:picMk id="5" creationId="{DA2CBACC-9953-45C0-BB16-B5FEB1313D93}"/>
          </ac:picMkLst>
        </pc:picChg>
        <pc:picChg chg="add del mod ord">
          <ac:chgData name="Matt Willis" userId="S::mwill35@gmu.edu::73d5a5c3-1867-4520-bc6b-680f2a309099" providerId="AD" clId="Web-{F5E27AC3-C405-5087-B285-80E1882BC18A}" dt="2021-10-12T06:25:17.153" v="32"/>
          <ac:picMkLst>
            <pc:docMk/>
            <pc:sldMk cId="3889920017" sldId="297"/>
            <ac:picMk id="7" creationId="{5122F826-616C-4A4F-858D-DC4DCBB5DF4A}"/>
          </ac:picMkLst>
        </pc:picChg>
        <pc:picChg chg="add mod ord">
          <ac:chgData name="Matt Willis" userId="S::mwill35@gmu.edu::73d5a5c3-1867-4520-bc6b-680f2a309099" providerId="AD" clId="Web-{F5E27AC3-C405-5087-B285-80E1882BC18A}" dt="2021-10-12T06:27:43.626" v="59"/>
          <ac:picMkLst>
            <pc:docMk/>
            <pc:sldMk cId="3889920017" sldId="297"/>
            <ac:picMk id="8" creationId="{C45874F7-88E9-47D9-90B2-0A32F82A07E4}"/>
          </ac:picMkLst>
        </pc:picChg>
        <pc:cxnChg chg="add del">
          <ac:chgData name="Matt Willis" userId="S::mwill35@gmu.edu::73d5a5c3-1867-4520-bc6b-680f2a309099" providerId="AD" clId="Web-{F5E27AC3-C405-5087-B285-80E1882BC18A}" dt="2021-10-12T06:23:11.134" v="9"/>
          <ac:cxnSpMkLst>
            <pc:docMk/>
            <pc:sldMk cId="3889920017" sldId="297"/>
            <ac:cxnSpMk id="26" creationId="{EEE3F140-02CB-4BBC-ABC0-8BF046C9D1B8}"/>
          </ac:cxnSpMkLst>
        </pc:cxnChg>
      </pc:sldChg>
      <pc:sldChg chg="addSp delSp modSp new">
        <pc:chgData name="Matt Willis" userId="S::mwill35@gmu.edu::73d5a5c3-1867-4520-bc6b-680f2a309099" providerId="AD" clId="Web-{F5E27AC3-C405-5087-B285-80E1882BC18A}" dt="2021-10-12T06:25:34.528" v="37" actId="20577"/>
        <pc:sldMkLst>
          <pc:docMk/>
          <pc:sldMk cId="987589358" sldId="308"/>
        </pc:sldMkLst>
        <pc:spChg chg="mod">
          <ac:chgData name="Matt Willis" userId="S::mwill35@gmu.edu::73d5a5c3-1867-4520-bc6b-680f2a309099" providerId="AD" clId="Web-{F5E27AC3-C405-5087-B285-80E1882BC18A}" dt="2021-10-12T06:25:34.528" v="37" actId="20577"/>
          <ac:spMkLst>
            <pc:docMk/>
            <pc:sldMk cId="987589358" sldId="308"/>
            <ac:spMk id="2" creationId="{77C25A71-93DD-4DCB-8E37-157CBCC838EF}"/>
          </ac:spMkLst>
        </pc:spChg>
        <pc:spChg chg="del">
          <ac:chgData name="Matt Willis" userId="S::mwill35@gmu.edu::73d5a5c3-1867-4520-bc6b-680f2a309099" providerId="AD" clId="Web-{F5E27AC3-C405-5087-B285-80E1882BC18A}" dt="2021-10-12T06:25:19.262" v="33"/>
          <ac:spMkLst>
            <pc:docMk/>
            <pc:sldMk cId="987589358" sldId="308"/>
            <ac:spMk id="3" creationId="{26DE4FD3-9715-4F76-9A9B-09E6EA2DD788}"/>
          </ac:spMkLst>
        </pc:spChg>
        <pc:picChg chg="add mod ord">
          <ac:chgData name="Matt Willis" userId="S::mwill35@gmu.edu::73d5a5c3-1867-4520-bc6b-680f2a309099" providerId="AD" clId="Web-{F5E27AC3-C405-5087-B285-80E1882BC18A}" dt="2021-10-12T06:25:29.341" v="35" actId="14100"/>
          <ac:picMkLst>
            <pc:docMk/>
            <pc:sldMk cId="987589358" sldId="308"/>
            <ac:picMk id="4" creationId="{21290772-7C10-40AF-8C46-362B4FA1AB55}"/>
          </ac:picMkLst>
        </pc:picChg>
      </pc:sldChg>
    </pc:docChg>
  </pc:docChgLst>
  <pc:docChgLst>
    <pc:chgData name="Matt Willis" userId="S::mwill35@gmu.edu::73d5a5c3-1867-4520-bc6b-680f2a309099" providerId="AD" clId="Web-{91E6995A-FBB3-AD13-AAD3-3537257CCEBA}"/>
    <pc:docChg chg="delSld modSld sldOrd">
      <pc:chgData name="Matt Willis" userId="S::mwill35@gmu.edu::73d5a5c3-1867-4520-bc6b-680f2a309099" providerId="AD" clId="Web-{91E6995A-FBB3-AD13-AAD3-3537257CCEBA}" dt="2021-10-12T06:58:35.122" v="453"/>
      <pc:docMkLst>
        <pc:docMk/>
      </pc:docMkLst>
      <pc:sldChg chg="modSp">
        <pc:chgData name="Matt Willis" userId="S::mwill35@gmu.edu::73d5a5c3-1867-4520-bc6b-680f2a309099" providerId="AD" clId="Web-{91E6995A-FBB3-AD13-AAD3-3537257CCEBA}" dt="2021-10-12T06:54:54.227" v="439" actId="20577"/>
        <pc:sldMkLst>
          <pc:docMk/>
          <pc:sldMk cId="4118120643" sldId="257"/>
        </pc:sldMkLst>
        <pc:spChg chg="mod">
          <ac:chgData name="Matt Willis" userId="S::mwill35@gmu.edu::73d5a5c3-1867-4520-bc6b-680f2a309099" providerId="AD" clId="Web-{91E6995A-FBB3-AD13-AAD3-3537257CCEBA}" dt="2021-10-12T06:54:54.227" v="439" actId="20577"/>
          <ac:spMkLst>
            <pc:docMk/>
            <pc:sldMk cId="4118120643" sldId="257"/>
            <ac:spMk id="3" creationId="{54E13FDB-186A-40AF-A77C-D405295794BF}"/>
          </ac:spMkLst>
        </pc:spChg>
      </pc:sldChg>
      <pc:sldChg chg="modSp">
        <pc:chgData name="Matt Willis" userId="S::mwill35@gmu.edu::73d5a5c3-1867-4520-bc6b-680f2a309099" providerId="AD" clId="Web-{91E6995A-FBB3-AD13-AAD3-3537257CCEBA}" dt="2021-10-12T06:55:16.790" v="450" actId="20577"/>
        <pc:sldMkLst>
          <pc:docMk/>
          <pc:sldMk cId="2853614830" sldId="263"/>
        </pc:sldMkLst>
        <pc:graphicFrameChg chg="modGraphic">
          <ac:chgData name="Matt Willis" userId="S::mwill35@gmu.edu::73d5a5c3-1867-4520-bc6b-680f2a309099" providerId="AD" clId="Web-{91E6995A-FBB3-AD13-AAD3-3537257CCEBA}" dt="2021-10-12T06:55:16.790" v="450" actId="20577"/>
          <ac:graphicFrameMkLst>
            <pc:docMk/>
            <pc:sldMk cId="2853614830" sldId="263"/>
            <ac:graphicFrameMk id="12" creationId="{F9F612C5-B232-45D6-801F-F5A24F3ADBFC}"/>
          </ac:graphicFrameMkLst>
        </pc:graphicFrameChg>
      </pc:sldChg>
      <pc:sldChg chg="addSp delSp modSp mod setBg">
        <pc:chgData name="Matt Willis" userId="S::mwill35@gmu.edu::73d5a5c3-1867-4520-bc6b-680f2a309099" providerId="AD" clId="Web-{91E6995A-FBB3-AD13-AAD3-3537257CCEBA}" dt="2021-10-12T06:50:44.659" v="233" actId="20577"/>
        <pc:sldMkLst>
          <pc:docMk/>
          <pc:sldMk cId="1849950002" sldId="295"/>
        </pc:sldMkLst>
        <pc:spChg chg="mod">
          <ac:chgData name="Matt Willis" userId="S::mwill35@gmu.edu::73d5a5c3-1867-4520-bc6b-680f2a309099" providerId="AD" clId="Web-{91E6995A-FBB3-AD13-AAD3-3537257CCEBA}" dt="2021-10-12T06:43:59.119" v="204" actId="20577"/>
          <ac:spMkLst>
            <pc:docMk/>
            <pc:sldMk cId="1849950002" sldId="295"/>
            <ac:spMk id="2" creationId="{24E2FED3-E683-483D-8D0C-75463129F2DD}"/>
          </ac:spMkLst>
        </pc:spChg>
        <pc:spChg chg="add del mod">
          <ac:chgData name="Matt Willis" userId="S::mwill35@gmu.edu::73d5a5c3-1867-4520-bc6b-680f2a309099" providerId="AD" clId="Web-{91E6995A-FBB3-AD13-AAD3-3537257CCEBA}" dt="2021-10-12T06:50:44.659" v="233" actId="20577"/>
          <ac:spMkLst>
            <pc:docMk/>
            <pc:sldMk cId="1849950002" sldId="295"/>
            <ac:spMk id="3" creationId="{2209B5B4-1514-47DD-8376-78E24EFCA679}"/>
          </ac:spMkLst>
        </pc:spChg>
        <pc:spChg chg="add del mod">
          <ac:chgData name="Matt Willis" userId="S::mwill35@gmu.edu::73d5a5c3-1867-4520-bc6b-680f2a309099" providerId="AD" clId="Web-{91E6995A-FBB3-AD13-AAD3-3537257CCEBA}" dt="2021-10-12T06:34:39.154" v="63"/>
          <ac:spMkLst>
            <pc:docMk/>
            <pc:sldMk cId="1849950002" sldId="295"/>
            <ac:spMk id="6" creationId="{C0725FE7-424D-4BC6-AFF8-E7C6C9E8A3D6}"/>
          </ac:spMkLst>
        </pc:spChg>
        <pc:spChg chg="add del">
          <ac:chgData name="Matt Willis" userId="S::mwill35@gmu.edu::73d5a5c3-1867-4520-bc6b-680f2a309099" providerId="AD" clId="Web-{91E6995A-FBB3-AD13-AAD3-3537257CCEBA}" dt="2021-10-12T06:36:55.750" v="98"/>
          <ac:spMkLst>
            <pc:docMk/>
            <pc:sldMk cId="1849950002" sldId="295"/>
            <ac:spMk id="9" creationId="{3CED7894-4F62-4A6C-8DB5-DB5BE08E9C03}"/>
          </ac:spMkLst>
        </pc:spChg>
        <pc:spChg chg="add del">
          <ac:chgData name="Matt Willis" userId="S::mwill35@gmu.edu::73d5a5c3-1867-4520-bc6b-680f2a309099" providerId="AD" clId="Web-{91E6995A-FBB3-AD13-AAD3-3537257CCEBA}" dt="2021-10-12T06:36:55.750" v="98"/>
          <ac:spMkLst>
            <pc:docMk/>
            <pc:sldMk cId="1849950002" sldId="295"/>
            <ac:spMk id="11" creationId="{E536F3B4-50F6-4C52-8F76-4EB1214719DC}"/>
          </ac:spMkLst>
        </pc:spChg>
        <pc:spChg chg="add">
          <ac:chgData name="Matt Willis" userId="S::mwill35@gmu.edu::73d5a5c3-1867-4520-bc6b-680f2a309099" providerId="AD" clId="Web-{91E6995A-FBB3-AD13-AAD3-3537257CCEBA}" dt="2021-10-12T06:36:55.750" v="98"/>
          <ac:spMkLst>
            <pc:docMk/>
            <pc:sldMk cId="1849950002" sldId="295"/>
            <ac:spMk id="16" creationId="{3CED7894-4F62-4A6C-8DB5-DB5BE08E9C03}"/>
          </ac:spMkLst>
        </pc:spChg>
        <pc:spChg chg="add">
          <ac:chgData name="Matt Willis" userId="S::mwill35@gmu.edu::73d5a5c3-1867-4520-bc6b-680f2a309099" providerId="AD" clId="Web-{91E6995A-FBB3-AD13-AAD3-3537257CCEBA}" dt="2021-10-12T06:36:55.750" v="98"/>
          <ac:spMkLst>
            <pc:docMk/>
            <pc:sldMk cId="1849950002" sldId="295"/>
            <ac:spMk id="18" creationId="{E536F3B4-50F6-4C52-8F76-4EB1214719DC}"/>
          </ac:spMkLst>
        </pc:spChg>
        <pc:picChg chg="add mod ord">
          <ac:chgData name="Matt Willis" userId="S::mwill35@gmu.edu::73d5a5c3-1867-4520-bc6b-680f2a309099" providerId="AD" clId="Web-{91E6995A-FBB3-AD13-AAD3-3537257CCEBA}" dt="2021-10-12T06:36:55.750" v="98"/>
          <ac:picMkLst>
            <pc:docMk/>
            <pc:sldMk cId="1849950002" sldId="295"/>
            <ac:picMk id="4" creationId="{460EDF30-38FF-40AE-955B-54961DDD681C}"/>
          </ac:picMkLst>
        </pc:picChg>
        <pc:picChg chg="del">
          <ac:chgData name="Matt Willis" userId="S::mwill35@gmu.edu::73d5a5c3-1867-4520-bc6b-680f2a309099" providerId="AD" clId="Web-{91E6995A-FBB3-AD13-AAD3-3537257CCEBA}" dt="2021-10-12T06:34:24.997" v="60"/>
          <ac:picMkLst>
            <pc:docMk/>
            <pc:sldMk cId="1849950002" sldId="295"/>
            <ac:picMk id="7" creationId="{B14EC36A-0E5D-4A94-8DE5-D9E258C52080}"/>
          </ac:picMkLst>
        </pc:picChg>
      </pc:sldChg>
      <pc:sldChg chg="addSp delSp modSp mod setBg setClrOvrMap">
        <pc:chgData name="Matt Willis" userId="S::mwill35@gmu.edu::73d5a5c3-1867-4520-bc6b-680f2a309099" providerId="AD" clId="Web-{91E6995A-FBB3-AD13-AAD3-3537257CCEBA}" dt="2021-10-12T06:31:21.118" v="31"/>
        <pc:sldMkLst>
          <pc:docMk/>
          <pc:sldMk cId="3889920017" sldId="297"/>
        </pc:sldMkLst>
        <pc:spChg chg="mod">
          <ac:chgData name="Matt Willis" userId="S::mwill35@gmu.edu::73d5a5c3-1867-4520-bc6b-680f2a309099" providerId="AD" clId="Web-{91E6995A-FBB3-AD13-AAD3-3537257CCEBA}" dt="2021-10-12T06:31:21.118" v="31"/>
          <ac:spMkLst>
            <pc:docMk/>
            <pc:sldMk cId="3889920017" sldId="297"/>
            <ac:spMk id="2" creationId="{F357F5F9-D1FE-4458-886A-C6FBD314FBDD}"/>
          </ac:spMkLst>
        </pc:spChg>
        <pc:spChg chg="mod">
          <ac:chgData name="Matt Willis" userId="S::mwill35@gmu.edu::73d5a5c3-1867-4520-bc6b-680f2a309099" providerId="AD" clId="Web-{91E6995A-FBB3-AD13-AAD3-3537257CCEBA}" dt="2021-10-12T06:31:21.118" v="31"/>
          <ac:spMkLst>
            <pc:docMk/>
            <pc:sldMk cId="3889920017" sldId="297"/>
            <ac:spMk id="3" creationId="{208880D4-1345-4F0C-BFD5-2E362527C02D}"/>
          </ac:spMkLst>
        </pc:spChg>
        <pc:spChg chg="del">
          <ac:chgData name="Matt Willis" userId="S::mwill35@gmu.edu::73d5a5c3-1867-4520-bc6b-680f2a309099" providerId="AD" clId="Web-{91E6995A-FBB3-AD13-AAD3-3537257CCEBA}" dt="2021-10-12T06:30:19.867" v="10"/>
          <ac:spMkLst>
            <pc:docMk/>
            <pc:sldMk cId="3889920017" sldId="297"/>
            <ac:spMk id="29" creationId="{00401440-1DC9-4C9E-A3BA-4DECEEB46503}"/>
          </ac:spMkLst>
        </pc:spChg>
        <pc:spChg chg="del">
          <ac:chgData name="Matt Willis" userId="S::mwill35@gmu.edu::73d5a5c3-1867-4520-bc6b-680f2a309099" providerId="AD" clId="Web-{91E6995A-FBB3-AD13-AAD3-3537257CCEBA}" dt="2021-10-12T06:30:19.867" v="10"/>
          <ac:spMkLst>
            <pc:docMk/>
            <pc:sldMk cId="3889920017" sldId="297"/>
            <ac:spMk id="31" creationId="{36B822CC-7DA9-4417-AA94-64CEB676F0B8}"/>
          </ac:spMkLst>
        </pc:spChg>
        <pc:spChg chg="del">
          <ac:chgData name="Matt Willis" userId="S::mwill35@gmu.edu::73d5a5c3-1867-4520-bc6b-680f2a309099" providerId="AD" clId="Web-{91E6995A-FBB3-AD13-AAD3-3537257CCEBA}" dt="2021-10-12T06:30:19.867" v="10"/>
          <ac:spMkLst>
            <pc:docMk/>
            <pc:sldMk cId="3889920017" sldId="297"/>
            <ac:spMk id="33" creationId="{AFA01E88-71CC-4FF3-9E81-51E0C32B45E4}"/>
          </ac:spMkLst>
        </pc:spChg>
        <pc:spChg chg="add del">
          <ac:chgData name="Matt Willis" userId="S::mwill35@gmu.edu::73d5a5c3-1867-4520-bc6b-680f2a309099" providerId="AD" clId="Web-{91E6995A-FBB3-AD13-AAD3-3537257CCEBA}" dt="2021-10-12T06:31:21.118" v="31"/>
          <ac:spMkLst>
            <pc:docMk/>
            <pc:sldMk cId="3889920017" sldId="297"/>
            <ac:spMk id="52" creationId="{00401440-1DC9-4C9E-A3BA-4DECEEB46503}"/>
          </ac:spMkLst>
        </pc:spChg>
        <pc:spChg chg="add del">
          <ac:chgData name="Matt Willis" userId="S::mwill35@gmu.edu::73d5a5c3-1867-4520-bc6b-680f2a309099" providerId="AD" clId="Web-{91E6995A-FBB3-AD13-AAD3-3537257CCEBA}" dt="2021-10-12T06:31:21.118" v="31"/>
          <ac:spMkLst>
            <pc:docMk/>
            <pc:sldMk cId="3889920017" sldId="297"/>
            <ac:spMk id="53" creationId="{36B822CC-7DA9-4417-AA94-64CEB676F0B8}"/>
          </ac:spMkLst>
        </pc:spChg>
        <pc:spChg chg="add del">
          <ac:chgData name="Matt Willis" userId="S::mwill35@gmu.edu::73d5a5c3-1867-4520-bc6b-680f2a309099" providerId="AD" clId="Web-{91E6995A-FBB3-AD13-AAD3-3537257CCEBA}" dt="2021-10-12T06:31:21.118" v="31"/>
          <ac:spMkLst>
            <pc:docMk/>
            <pc:sldMk cId="3889920017" sldId="297"/>
            <ac:spMk id="54" creationId="{AFA01E88-71CC-4FF3-9E81-51E0C32B45E4}"/>
          </ac:spMkLst>
        </pc:spChg>
        <pc:spChg chg="add del">
          <ac:chgData name="Matt Willis" userId="S::mwill35@gmu.edu::73d5a5c3-1867-4520-bc6b-680f2a309099" providerId="AD" clId="Web-{91E6995A-FBB3-AD13-AAD3-3537257CCEBA}" dt="2021-10-12T06:31:06.321" v="20"/>
          <ac:spMkLst>
            <pc:docMk/>
            <pc:sldMk cId="3889920017" sldId="297"/>
            <ac:spMk id="56" creationId="{F875149D-F692-45DA-8324-D5E0193D5FC4}"/>
          </ac:spMkLst>
        </pc:spChg>
        <pc:spChg chg="add del">
          <ac:chgData name="Matt Willis" userId="S::mwill35@gmu.edu::73d5a5c3-1867-4520-bc6b-680f2a309099" providerId="AD" clId="Web-{91E6995A-FBB3-AD13-AAD3-3537257CCEBA}" dt="2021-10-12T06:31:06.321" v="20"/>
          <ac:spMkLst>
            <pc:docMk/>
            <pc:sldMk cId="3889920017" sldId="297"/>
            <ac:spMk id="57" creationId="{C0B19935-C760-4698-9DD1-973C8A428D26}"/>
          </ac:spMkLst>
        </pc:spChg>
        <pc:spChg chg="add del">
          <ac:chgData name="Matt Willis" userId="S::mwill35@gmu.edu::73d5a5c3-1867-4520-bc6b-680f2a309099" providerId="AD" clId="Web-{91E6995A-FBB3-AD13-AAD3-3537257CCEBA}" dt="2021-10-12T06:31:08.884" v="22"/>
          <ac:spMkLst>
            <pc:docMk/>
            <pc:sldMk cId="3889920017" sldId="297"/>
            <ac:spMk id="58" creationId="{F875149D-F692-45DA-8324-D5E0193D5FC4}"/>
          </ac:spMkLst>
        </pc:spChg>
        <pc:spChg chg="add del">
          <ac:chgData name="Matt Willis" userId="S::mwill35@gmu.edu::73d5a5c3-1867-4520-bc6b-680f2a309099" providerId="AD" clId="Web-{91E6995A-FBB3-AD13-AAD3-3537257CCEBA}" dt="2021-10-12T06:30:54.071" v="18"/>
          <ac:spMkLst>
            <pc:docMk/>
            <pc:sldMk cId="3889920017" sldId="297"/>
            <ac:spMk id="59" creationId="{3CED7894-4F62-4A6C-8DB5-DB5BE08E9C03}"/>
          </ac:spMkLst>
        </pc:spChg>
        <pc:spChg chg="add del">
          <ac:chgData name="Matt Willis" userId="S::mwill35@gmu.edu::73d5a5c3-1867-4520-bc6b-680f2a309099" providerId="AD" clId="Web-{91E6995A-FBB3-AD13-AAD3-3537257CCEBA}" dt="2021-10-12T06:31:08.884" v="22"/>
          <ac:spMkLst>
            <pc:docMk/>
            <pc:sldMk cId="3889920017" sldId="297"/>
            <ac:spMk id="60" creationId="{C0B19935-C760-4698-9DD1-973C8A428D26}"/>
          </ac:spMkLst>
        </pc:spChg>
        <pc:spChg chg="add del">
          <ac:chgData name="Matt Willis" userId="S::mwill35@gmu.edu::73d5a5c3-1867-4520-bc6b-680f2a309099" providerId="AD" clId="Web-{91E6995A-FBB3-AD13-AAD3-3537257CCEBA}" dt="2021-10-12T06:30:54.071" v="18"/>
          <ac:spMkLst>
            <pc:docMk/>
            <pc:sldMk cId="3889920017" sldId="297"/>
            <ac:spMk id="61" creationId="{E536F3B4-50F6-4C52-8F76-4EB1214719DC}"/>
          </ac:spMkLst>
        </pc:spChg>
        <pc:spChg chg="add del">
          <ac:chgData name="Matt Willis" userId="S::mwill35@gmu.edu::73d5a5c3-1867-4520-bc6b-680f2a309099" providerId="AD" clId="Web-{91E6995A-FBB3-AD13-AAD3-3537257CCEBA}" dt="2021-10-12T06:31:08.884" v="22"/>
          <ac:spMkLst>
            <pc:docMk/>
            <pc:sldMk cId="3889920017" sldId="297"/>
            <ac:spMk id="62" creationId="{08990612-E008-4F02-AEBB-B140BE753558}"/>
          </ac:spMkLst>
        </pc:spChg>
        <pc:spChg chg="add del">
          <ac:chgData name="Matt Willis" userId="S::mwill35@gmu.edu::73d5a5c3-1867-4520-bc6b-680f2a309099" providerId="AD" clId="Web-{91E6995A-FBB3-AD13-AAD3-3537257CCEBA}" dt="2021-10-12T06:31:06.321" v="20"/>
          <ac:spMkLst>
            <pc:docMk/>
            <pc:sldMk cId="3889920017" sldId="297"/>
            <ac:spMk id="63" creationId="{08990612-E008-4F02-AEBB-B140BE753558}"/>
          </ac:spMkLst>
        </pc:spChg>
        <pc:spChg chg="add del">
          <ac:chgData name="Matt Willis" userId="S::mwill35@gmu.edu::73d5a5c3-1867-4520-bc6b-680f2a309099" providerId="AD" clId="Web-{91E6995A-FBB3-AD13-AAD3-3537257CCEBA}" dt="2021-10-12T06:31:08.884" v="22"/>
          <ac:spMkLst>
            <pc:docMk/>
            <pc:sldMk cId="3889920017" sldId="297"/>
            <ac:spMk id="64" creationId="{A310A41F-3A14-4150-B6CF-0A577DDDEAD2}"/>
          </ac:spMkLst>
        </pc:spChg>
        <pc:spChg chg="add del">
          <ac:chgData name="Matt Willis" userId="S::mwill35@gmu.edu::73d5a5c3-1867-4520-bc6b-680f2a309099" providerId="AD" clId="Web-{91E6995A-FBB3-AD13-AAD3-3537257CCEBA}" dt="2021-10-12T06:31:06.321" v="20"/>
          <ac:spMkLst>
            <pc:docMk/>
            <pc:sldMk cId="3889920017" sldId="297"/>
            <ac:spMk id="65" creationId="{A310A41F-3A14-4150-B6CF-0A577DDDEAD2}"/>
          </ac:spMkLst>
        </pc:spChg>
        <pc:spChg chg="add del">
          <ac:chgData name="Matt Willis" userId="S::mwill35@gmu.edu::73d5a5c3-1867-4520-bc6b-680f2a309099" providerId="AD" clId="Web-{91E6995A-FBB3-AD13-AAD3-3537257CCEBA}" dt="2021-10-12T06:31:13.352" v="24"/>
          <ac:spMkLst>
            <pc:docMk/>
            <pc:sldMk cId="3889920017" sldId="297"/>
            <ac:spMk id="66" creationId="{88C97474-5879-4DB5-B4F3-F0357104BC8E}"/>
          </ac:spMkLst>
        </pc:spChg>
        <pc:spChg chg="add del">
          <ac:chgData name="Matt Willis" userId="S::mwill35@gmu.edu::73d5a5c3-1867-4520-bc6b-680f2a309099" providerId="AD" clId="Web-{91E6995A-FBB3-AD13-AAD3-3537257CCEBA}" dt="2021-10-12T06:31:08.884" v="22"/>
          <ac:spMkLst>
            <pc:docMk/>
            <pc:sldMk cId="3889920017" sldId="297"/>
            <ac:spMk id="67" creationId="{7B89EEFD-93BC-4ACF-962C-E6279E72B00B}"/>
          </ac:spMkLst>
        </pc:spChg>
        <pc:spChg chg="add del">
          <ac:chgData name="Matt Willis" userId="S::mwill35@gmu.edu::73d5a5c3-1867-4520-bc6b-680f2a309099" providerId="AD" clId="Web-{91E6995A-FBB3-AD13-AAD3-3537257CCEBA}" dt="2021-10-12T06:31:13.352" v="24"/>
          <ac:spMkLst>
            <pc:docMk/>
            <pc:sldMk cId="3889920017" sldId="297"/>
            <ac:spMk id="68" creationId="{9831CBB7-4817-4B54-A7F9-0AE2D0C47870}"/>
          </ac:spMkLst>
        </pc:spChg>
        <pc:spChg chg="add del">
          <ac:chgData name="Matt Willis" userId="S::mwill35@gmu.edu::73d5a5c3-1867-4520-bc6b-680f2a309099" providerId="AD" clId="Web-{91E6995A-FBB3-AD13-AAD3-3537257CCEBA}" dt="2021-10-12T06:31:13.352" v="24"/>
          <ac:spMkLst>
            <pc:docMk/>
            <pc:sldMk cId="3889920017" sldId="297"/>
            <ac:spMk id="69" creationId="{96BC321D-B05F-4857-8880-97F61B9B7858}"/>
          </ac:spMkLst>
        </pc:spChg>
        <pc:spChg chg="add del">
          <ac:chgData name="Matt Willis" userId="S::mwill35@gmu.edu::73d5a5c3-1867-4520-bc6b-680f2a309099" providerId="AD" clId="Web-{91E6995A-FBB3-AD13-AAD3-3537257CCEBA}" dt="2021-10-12T06:31:16.540" v="26"/>
          <ac:spMkLst>
            <pc:docMk/>
            <pc:sldMk cId="3889920017" sldId="297"/>
            <ac:spMk id="70" creationId="{FBB53F82-F191-4EEB-AB7B-F69E634FA3E8}"/>
          </ac:spMkLst>
        </pc:spChg>
        <pc:spChg chg="add del">
          <ac:chgData name="Matt Willis" userId="S::mwill35@gmu.edu::73d5a5c3-1867-4520-bc6b-680f2a309099" providerId="AD" clId="Web-{91E6995A-FBB3-AD13-AAD3-3537257CCEBA}" dt="2021-10-12T06:31:16.540" v="26"/>
          <ac:spMkLst>
            <pc:docMk/>
            <pc:sldMk cId="3889920017" sldId="297"/>
            <ac:spMk id="71" creationId="{8616AA08-3831-473D-B61B-89484A33CF65}"/>
          </ac:spMkLst>
        </pc:spChg>
        <pc:spChg chg="add del">
          <ac:chgData name="Matt Willis" userId="S::mwill35@gmu.edu::73d5a5c3-1867-4520-bc6b-680f2a309099" providerId="AD" clId="Web-{91E6995A-FBB3-AD13-AAD3-3537257CCEBA}" dt="2021-10-12T06:31:16.540" v="26"/>
          <ac:spMkLst>
            <pc:docMk/>
            <pc:sldMk cId="3889920017" sldId="297"/>
            <ac:spMk id="72" creationId="{8431B918-3A1C-46BA-9430-CAD97D9DA0FC}"/>
          </ac:spMkLst>
        </pc:spChg>
        <pc:spChg chg="add del">
          <ac:chgData name="Matt Willis" userId="S::mwill35@gmu.edu::73d5a5c3-1867-4520-bc6b-680f2a309099" providerId="AD" clId="Web-{91E6995A-FBB3-AD13-AAD3-3537257CCEBA}" dt="2021-10-12T06:31:16.540" v="26"/>
          <ac:spMkLst>
            <pc:docMk/>
            <pc:sldMk cId="3889920017" sldId="297"/>
            <ac:spMk id="73" creationId="{8400935A-2F82-4DC4-A4E1-E12EFB8C2738}"/>
          </ac:spMkLst>
        </pc:spChg>
        <pc:spChg chg="add del">
          <ac:chgData name="Matt Willis" userId="S::mwill35@gmu.edu::73d5a5c3-1867-4520-bc6b-680f2a309099" providerId="AD" clId="Web-{91E6995A-FBB3-AD13-AAD3-3537257CCEBA}" dt="2021-10-12T06:31:16.540" v="26"/>
          <ac:spMkLst>
            <pc:docMk/>
            <pc:sldMk cId="3889920017" sldId="297"/>
            <ac:spMk id="74" creationId="{A3D5D599-1CAE-4C92-B5AE-8E51AF6D47C9}"/>
          </ac:spMkLst>
        </pc:spChg>
        <pc:spChg chg="add del">
          <ac:chgData name="Matt Willis" userId="S::mwill35@gmu.edu::73d5a5c3-1867-4520-bc6b-680f2a309099" providerId="AD" clId="Web-{91E6995A-FBB3-AD13-AAD3-3537257CCEBA}" dt="2021-10-12T06:31:18.852" v="28"/>
          <ac:spMkLst>
            <pc:docMk/>
            <pc:sldMk cId="3889920017" sldId="297"/>
            <ac:spMk id="75" creationId="{00401440-1DC9-4C9E-A3BA-4DECEEB46503}"/>
          </ac:spMkLst>
        </pc:spChg>
        <pc:spChg chg="add del">
          <ac:chgData name="Matt Willis" userId="S::mwill35@gmu.edu::73d5a5c3-1867-4520-bc6b-680f2a309099" providerId="AD" clId="Web-{91E6995A-FBB3-AD13-AAD3-3537257CCEBA}" dt="2021-10-12T06:31:18.852" v="28"/>
          <ac:spMkLst>
            <pc:docMk/>
            <pc:sldMk cId="3889920017" sldId="297"/>
            <ac:spMk id="76" creationId="{36B822CC-7DA9-4417-AA94-64CEB676F0B8}"/>
          </ac:spMkLst>
        </pc:spChg>
        <pc:spChg chg="add del">
          <ac:chgData name="Matt Willis" userId="S::mwill35@gmu.edu::73d5a5c3-1867-4520-bc6b-680f2a309099" providerId="AD" clId="Web-{91E6995A-FBB3-AD13-AAD3-3537257CCEBA}" dt="2021-10-12T06:31:18.852" v="28"/>
          <ac:spMkLst>
            <pc:docMk/>
            <pc:sldMk cId="3889920017" sldId="297"/>
            <ac:spMk id="77" creationId="{AFA01E88-71CC-4FF3-9E81-51E0C32B45E4}"/>
          </ac:spMkLst>
        </pc:spChg>
        <pc:spChg chg="add del">
          <ac:chgData name="Matt Willis" userId="S::mwill35@gmu.edu::73d5a5c3-1867-4520-bc6b-680f2a309099" providerId="AD" clId="Web-{91E6995A-FBB3-AD13-AAD3-3537257CCEBA}" dt="2021-10-12T06:31:21.103" v="30"/>
          <ac:spMkLst>
            <pc:docMk/>
            <pc:sldMk cId="3889920017" sldId="297"/>
            <ac:spMk id="78" creationId="{E9751CB9-7B25-4EB8-9A6F-82F822549F12}"/>
          </ac:spMkLst>
        </pc:spChg>
        <pc:spChg chg="add del">
          <ac:chgData name="Matt Willis" userId="S::mwill35@gmu.edu::73d5a5c3-1867-4520-bc6b-680f2a309099" providerId="AD" clId="Web-{91E6995A-FBB3-AD13-AAD3-3537257CCEBA}" dt="2021-10-12T06:31:21.103" v="30"/>
          <ac:spMkLst>
            <pc:docMk/>
            <pc:sldMk cId="3889920017" sldId="297"/>
            <ac:spMk id="79" creationId="{E1317383-CF3B-4B02-9512-BECBEF6362A4}"/>
          </ac:spMkLst>
        </pc:spChg>
        <pc:spChg chg="add del">
          <ac:chgData name="Matt Willis" userId="S::mwill35@gmu.edu::73d5a5c3-1867-4520-bc6b-680f2a309099" providerId="AD" clId="Web-{91E6995A-FBB3-AD13-AAD3-3537257CCEBA}" dt="2021-10-12T06:31:21.103" v="30"/>
          <ac:spMkLst>
            <pc:docMk/>
            <pc:sldMk cId="3889920017" sldId="297"/>
            <ac:spMk id="80" creationId="{B1D4C7A0-6DF2-4F2D-A45D-F111582974C7}"/>
          </ac:spMkLst>
        </pc:spChg>
        <pc:spChg chg="add del">
          <ac:chgData name="Matt Willis" userId="S::mwill35@gmu.edu::73d5a5c3-1867-4520-bc6b-680f2a309099" providerId="AD" clId="Web-{91E6995A-FBB3-AD13-AAD3-3537257CCEBA}" dt="2021-10-12T06:31:21.103" v="30"/>
          <ac:spMkLst>
            <pc:docMk/>
            <pc:sldMk cId="3889920017" sldId="297"/>
            <ac:spMk id="81" creationId="{DBF3943D-BCB6-4B31-809D-A005686483B4}"/>
          </ac:spMkLst>
        </pc:spChg>
        <pc:spChg chg="add del">
          <ac:chgData name="Matt Willis" userId="S::mwill35@gmu.edu::73d5a5c3-1867-4520-bc6b-680f2a309099" providerId="AD" clId="Web-{91E6995A-FBB3-AD13-AAD3-3537257CCEBA}" dt="2021-10-12T06:31:21.103" v="30"/>
          <ac:spMkLst>
            <pc:docMk/>
            <pc:sldMk cId="3889920017" sldId="297"/>
            <ac:spMk id="82" creationId="{39373A6F-2E1F-4613-8E1D-D68057D29F31}"/>
          </ac:spMkLst>
        </pc:spChg>
        <pc:spChg chg="add">
          <ac:chgData name="Matt Willis" userId="S::mwill35@gmu.edu::73d5a5c3-1867-4520-bc6b-680f2a309099" providerId="AD" clId="Web-{91E6995A-FBB3-AD13-AAD3-3537257CCEBA}" dt="2021-10-12T06:31:21.118" v="31"/>
          <ac:spMkLst>
            <pc:docMk/>
            <pc:sldMk cId="3889920017" sldId="297"/>
            <ac:spMk id="83" creationId="{F875149D-F692-45DA-8324-D5E0193D5FC4}"/>
          </ac:spMkLst>
        </pc:spChg>
        <pc:spChg chg="add">
          <ac:chgData name="Matt Willis" userId="S::mwill35@gmu.edu::73d5a5c3-1867-4520-bc6b-680f2a309099" providerId="AD" clId="Web-{91E6995A-FBB3-AD13-AAD3-3537257CCEBA}" dt="2021-10-12T06:31:21.118" v="31"/>
          <ac:spMkLst>
            <pc:docMk/>
            <pc:sldMk cId="3889920017" sldId="297"/>
            <ac:spMk id="84" creationId="{C0B19935-C760-4698-9DD1-973C8A428D26}"/>
          </ac:spMkLst>
        </pc:spChg>
        <pc:spChg chg="add">
          <ac:chgData name="Matt Willis" userId="S::mwill35@gmu.edu::73d5a5c3-1867-4520-bc6b-680f2a309099" providerId="AD" clId="Web-{91E6995A-FBB3-AD13-AAD3-3537257CCEBA}" dt="2021-10-12T06:31:21.118" v="31"/>
          <ac:spMkLst>
            <pc:docMk/>
            <pc:sldMk cId="3889920017" sldId="297"/>
            <ac:spMk id="85" creationId="{08990612-E008-4F02-AEBB-B140BE753558}"/>
          </ac:spMkLst>
        </pc:spChg>
        <pc:spChg chg="add">
          <ac:chgData name="Matt Willis" userId="S::mwill35@gmu.edu::73d5a5c3-1867-4520-bc6b-680f2a309099" providerId="AD" clId="Web-{91E6995A-FBB3-AD13-AAD3-3537257CCEBA}" dt="2021-10-12T06:31:21.118" v="31"/>
          <ac:spMkLst>
            <pc:docMk/>
            <pc:sldMk cId="3889920017" sldId="297"/>
            <ac:spMk id="86" creationId="{A310A41F-3A14-4150-B6CF-0A577DDDEAD2}"/>
          </ac:spMkLst>
        </pc:spChg>
        <pc:picChg chg="mod ord">
          <ac:chgData name="Matt Willis" userId="S::mwill35@gmu.edu::73d5a5c3-1867-4520-bc6b-680f2a309099" providerId="AD" clId="Web-{91E6995A-FBB3-AD13-AAD3-3537257CCEBA}" dt="2021-10-12T06:31:21.118" v="31"/>
          <ac:picMkLst>
            <pc:docMk/>
            <pc:sldMk cId="3889920017" sldId="297"/>
            <ac:picMk id="8" creationId="{C45874F7-88E9-47D9-90B2-0A32F82A07E4}"/>
          </ac:picMkLst>
        </pc:picChg>
      </pc:sldChg>
      <pc:sldChg chg="del">
        <pc:chgData name="Matt Willis" userId="S::mwill35@gmu.edu::73d5a5c3-1867-4520-bc6b-680f2a309099" providerId="AD" clId="Web-{91E6995A-FBB3-AD13-AAD3-3537257CCEBA}" dt="2021-10-12T06:44:48.854" v="213"/>
        <pc:sldMkLst>
          <pc:docMk/>
          <pc:sldMk cId="2490578610" sldId="298"/>
        </pc:sldMkLst>
      </pc:sldChg>
      <pc:sldChg chg="modSp ord">
        <pc:chgData name="Matt Willis" userId="S::mwill35@gmu.edu::73d5a5c3-1867-4520-bc6b-680f2a309099" providerId="AD" clId="Web-{91E6995A-FBB3-AD13-AAD3-3537257CCEBA}" dt="2021-10-12T06:45:32.621" v="219"/>
        <pc:sldMkLst>
          <pc:docMk/>
          <pc:sldMk cId="1849417332" sldId="300"/>
        </pc:sldMkLst>
        <pc:spChg chg="mod">
          <ac:chgData name="Matt Willis" userId="S::mwill35@gmu.edu::73d5a5c3-1867-4520-bc6b-680f2a309099" providerId="AD" clId="Web-{91E6995A-FBB3-AD13-AAD3-3537257CCEBA}" dt="2021-10-12T06:45:13.245" v="217" actId="20577"/>
          <ac:spMkLst>
            <pc:docMk/>
            <pc:sldMk cId="1849417332" sldId="300"/>
            <ac:spMk id="2" creationId="{159E8BD6-4EE3-4E96-9F61-1FD99D16A2CB}"/>
          </ac:spMkLst>
        </pc:spChg>
      </pc:sldChg>
      <pc:sldChg chg="addSp delSp modSp mod setClrOvrMap">
        <pc:chgData name="Matt Willis" userId="S::mwill35@gmu.edu::73d5a5c3-1867-4520-bc6b-680f2a309099" providerId="AD" clId="Web-{91E6995A-FBB3-AD13-AAD3-3537257CCEBA}" dt="2021-10-12T06:32:46.245" v="55" actId="20577"/>
        <pc:sldMkLst>
          <pc:docMk/>
          <pc:sldMk cId="3837718059" sldId="302"/>
        </pc:sldMkLst>
        <pc:spChg chg="mod">
          <ac:chgData name="Matt Willis" userId="S::mwill35@gmu.edu::73d5a5c3-1867-4520-bc6b-680f2a309099" providerId="AD" clId="Web-{91E6995A-FBB3-AD13-AAD3-3537257CCEBA}" dt="2021-10-12T06:32:19.463" v="43"/>
          <ac:spMkLst>
            <pc:docMk/>
            <pc:sldMk cId="3837718059" sldId="302"/>
            <ac:spMk id="2" creationId="{99AC8506-EF18-4F12-94B4-824D650BC8C1}"/>
          </ac:spMkLst>
        </pc:spChg>
        <pc:spChg chg="mod">
          <ac:chgData name="Matt Willis" userId="S::mwill35@gmu.edu::73d5a5c3-1867-4520-bc6b-680f2a309099" providerId="AD" clId="Web-{91E6995A-FBB3-AD13-AAD3-3537257CCEBA}" dt="2021-10-12T06:32:46.245" v="55" actId="20577"/>
          <ac:spMkLst>
            <pc:docMk/>
            <pc:sldMk cId="3837718059" sldId="302"/>
            <ac:spMk id="3" creationId="{2E58D0D1-4590-4CE7-9F6F-24A72588F204}"/>
          </ac:spMkLst>
        </pc:spChg>
        <pc:spChg chg="add del">
          <ac:chgData name="Matt Willis" userId="S::mwill35@gmu.edu::73d5a5c3-1867-4520-bc6b-680f2a309099" providerId="AD" clId="Web-{91E6995A-FBB3-AD13-AAD3-3537257CCEBA}" dt="2021-10-12T06:32:19.463" v="43"/>
          <ac:spMkLst>
            <pc:docMk/>
            <pc:sldMk cId="3837718059" sldId="302"/>
            <ac:spMk id="16" creationId="{B8DD2392-397B-48BF-BEFA-EA1FB881CA85}"/>
          </ac:spMkLst>
        </pc:spChg>
        <pc:spChg chg="add del">
          <ac:chgData name="Matt Willis" userId="S::mwill35@gmu.edu::73d5a5c3-1867-4520-bc6b-680f2a309099" providerId="AD" clId="Web-{91E6995A-FBB3-AD13-AAD3-3537257CCEBA}" dt="2021-10-12T06:32:02.432" v="36"/>
          <ac:spMkLst>
            <pc:docMk/>
            <pc:sldMk cId="3837718059" sldId="302"/>
            <ac:spMk id="18" creationId="{7A4CA679-3546-4E14-8FB8-F57168C37635}"/>
          </ac:spMkLst>
        </pc:spChg>
        <pc:spChg chg="add del">
          <ac:chgData name="Matt Willis" userId="S::mwill35@gmu.edu::73d5a5c3-1867-4520-bc6b-680f2a309099" providerId="AD" clId="Web-{91E6995A-FBB3-AD13-AAD3-3537257CCEBA}" dt="2021-10-12T06:32:02.432" v="36"/>
          <ac:spMkLst>
            <pc:docMk/>
            <pc:sldMk cId="3837718059" sldId="302"/>
            <ac:spMk id="19" creationId="{44D16E90-7C64-4C04-A50A-B866A1A92B4E}"/>
          </ac:spMkLst>
        </pc:spChg>
        <pc:spChg chg="add del">
          <ac:chgData name="Matt Willis" userId="S::mwill35@gmu.edu::73d5a5c3-1867-4520-bc6b-680f2a309099" providerId="AD" clId="Web-{91E6995A-FBB3-AD13-AAD3-3537257CCEBA}" dt="2021-10-12T06:32:02.432" v="36"/>
          <ac:spMkLst>
            <pc:docMk/>
            <pc:sldMk cId="3837718059" sldId="302"/>
            <ac:spMk id="20" creationId="{DBE4DD59-5AA2-46C6-B6A8-9B4C62D19877}"/>
          </ac:spMkLst>
        </pc:spChg>
        <pc:spChg chg="add del">
          <ac:chgData name="Matt Willis" userId="S::mwill35@gmu.edu::73d5a5c3-1867-4520-bc6b-680f2a309099" providerId="AD" clId="Web-{91E6995A-FBB3-AD13-AAD3-3537257CCEBA}" dt="2021-10-12T06:31:58.260" v="34"/>
          <ac:spMkLst>
            <pc:docMk/>
            <pc:sldMk cId="3837718059" sldId="302"/>
            <ac:spMk id="21" creationId="{1BB56EB9-078F-4952-AC1F-149C7A0AE4D5}"/>
          </ac:spMkLst>
        </pc:spChg>
        <pc:spChg chg="add del">
          <ac:chgData name="Matt Willis" userId="S::mwill35@gmu.edu::73d5a5c3-1867-4520-bc6b-680f2a309099" providerId="AD" clId="Web-{91E6995A-FBB3-AD13-AAD3-3537257CCEBA}" dt="2021-10-12T06:32:02.432" v="36"/>
          <ac:spMkLst>
            <pc:docMk/>
            <pc:sldMk cId="3837718059" sldId="302"/>
            <ac:spMk id="22" creationId="{05EA9C52-0283-4714-A38F-0864C8B09DCE}"/>
          </ac:spMkLst>
        </pc:spChg>
        <pc:spChg chg="add del">
          <ac:chgData name="Matt Willis" userId="S::mwill35@gmu.edu::73d5a5c3-1867-4520-bc6b-680f2a309099" providerId="AD" clId="Web-{91E6995A-FBB3-AD13-AAD3-3537257CCEBA}" dt="2021-10-12T06:31:58.260" v="34"/>
          <ac:spMkLst>
            <pc:docMk/>
            <pc:sldMk cId="3837718059" sldId="302"/>
            <ac:spMk id="23" creationId="{10058680-D07C-4893-B2B7-91543F18AB32}"/>
          </ac:spMkLst>
        </pc:spChg>
        <pc:spChg chg="add del">
          <ac:chgData name="Matt Willis" userId="S::mwill35@gmu.edu::73d5a5c3-1867-4520-bc6b-680f2a309099" providerId="AD" clId="Web-{91E6995A-FBB3-AD13-AAD3-3537257CCEBA}" dt="2021-10-12T06:32:16.744" v="40"/>
          <ac:spMkLst>
            <pc:docMk/>
            <pc:sldMk cId="3837718059" sldId="302"/>
            <ac:spMk id="24" creationId="{7A4CA679-3546-4E14-8FB8-F57168C37635}"/>
          </ac:spMkLst>
        </pc:spChg>
        <pc:spChg chg="add del">
          <ac:chgData name="Matt Willis" userId="S::mwill35@gmu.edu::73d5a5c3-1867-4520-bc6b-680f2a309099" providerId="AD" clId="Web-{91E6995A-FBB3-AD13-AAD3-3537257CCEBA}" dt="2021-10-12T06:31:58.260" v="34"/>
          <ac:spMkLst>
            <pc:docMk/>
            <pc:sldMk cId="3837718059" sldId="302"/>
            <ac:spMk id="25" creationId="{7B42427A-0A1F-4A55-8705-D9179F1E0CFB}"/>
          </ac:spMkLst>
        </pc:spChg>
        <pc:spChg chg="add del">
          <ac:chgData name="Matt Willis" userId="S::mwill35@gmu.edu::73d5a5c3-1867-4520-bc6b-680f2a309099" providerId="AD" clId="Web-{91E6995A-FBB3-AD13-AAD3-3537257CCEBA}" dt="2021-10-12T06:32:16.744" v="40"/>
          <ac:spMkLst>
            <pc:docMk/>
            <pc:sldMk cId="3837718059" sldId="302"/>
            <ac:spMk id="26" creationId="{44D16E90-7C64-4C04-A50A-B866A1A92B4E}"/>
          </ac:spMkLst>
        </pc:spChg>
        <pc:spChg chg="add del">
          <ac:chgData name="Matt Willis" userId="S::mwill35@gmu.edu::73d5a5c3-1867-4520-bc6b-680f2a309099" providerId="AD" clId="Web-{91E6995A-FBB3-AD13-AAD3-3537257CCEBA}" dt="2021-10-12T06:31:58.260" v="34"/>
          <ac:spMkLst>
            <pc:docMk/>
            <pc:sldMk cId="3837718059" sldId="302"/>
            <ac:spMk id="27" creationId="{EE54A6FE-D8CB-48A3-900B-053D4EBD3B85}"/>
          </ac:spMkLst>
        </pc:spChg>
        <pc:spChg chg="add del">
          <ac:chgData name="Matt Willis" userId="S::mwill35@gmu.edu::73d5a5c3-1867-4520-bc6b-680f2a309099" providerId="AD" clId="Web-{91E6995A-FBB3-AD13-AAD3-3537257CCEBA}" dt="2021-10-12T06:32:16.744" v="40"/>
          <ac:spMkLst>
            <pc:docMk/>
            <pc:sldMk cId="3837718059" sldId="302"/>
            <ac:spMk id="28" creationId="{DBE4DD59-5AA2-46C6-B6A8-9B4C62D19877}"/>
          </ac:spMkLst>
        </pc:spChg>
        <pc:spChg chg="add del">
          <ac:chgData name="Matt Willis" userId="S::mwill35@gmu.edu::73d5a5c3-1867-4520-bc6b-680f2a309099" providerId="AD" clId="Web-{91E6995A-FBB3-AD13-AAD3-3537257CCEBA}" dt="2021-10-12T06:32:16.744" v="40"/>
          <ac:spMkLst>
            <pc:docMk/>
            <pc:sldMk cId="3837718059" sldId="302"/>
            <ac:spMk id="29" creationId="{160CE81C-67DC-489E-BFFB-877C80B854DB}"/>
          </ac:spMkLst>
        </pc:spChg>
        <pc:spChg chg="add del">
          <ac:chgData name="Matt Willis" userId="S::mwill35@gmu.edu::73d5a5c3-1867-4520-bc6b-680f2a309099" providerId="AD" clId="Web-{91E6995A-FBB3-AD13-AAD3-3537257CCEBA}" dt="2021-10-12T06:32:19.338" v="42"/>
          <ac:spMkLst>
            <pc:docMk/>
            <pc:sldMk cId="3837718059" sldId="302"/>
            <ac:spMk id="30" creationId="{F875149D-F692-45DA-8324-D5E0193D5FC4}"/>
          </ac:spMkLst>
        </pc:spChg>
        <pc:spChg chg="add del">
          <ac:chgData name="Matt Willis" userId="S::mwill35@gmu.edu::73d5a5c3-1867-4520-bc6b-680f2a309099" providerId="AD" clId="Web-{91E6995A-FBB3-AD13-AAD3-3537257CCEBA}" dt="2021-10-12T06:32:19.338" v="42"/>
          <ac:spMkLst>
            <pc:docMk/>
            <pc:sldMk cId="3837718059" sldId="302"/>
            <ac:spMk id="31" creationId="{C0B19935-C760-4698-9DD1-973C8A428D26}"/>
          </ac:spMkLst>
        </pc:spChg>
        <pc:spChg chg="add del">
          <ac:chgData name="Matt Willis" userId="S::mwill35@gmu.edu::73d5a5c3-1867-4520-bc6b-680f2a309099" providerId="AD" clId="Web-{91E6995A-FBB3-AD13-AAD3-3537257CCEBA}" dt="2021-10-12T06:32:19.338" v="42"/>
          <ac:spMkLst>
            <pc:docMk/>
            <pc:sldMk cId="3837718059" sldId="302"/>
            <ac:spMk id="32" creationId="{08990612-E008-4F02-AEBB-B140BE753558}"/>
          </ac:spMkLst>
        </pc:spChg>
        <pc:spChg chg="add del">
          <ac:chgData name="Matt Willis" userId="S::mwill35@gmu.edu::73d5a5c3-1867-4520-bc6b-680f2a309099" providerId="AD" clId="Web-{91E6995A-FBB3-AD13-AAD3-3537257CCEBA}" dt="2021-10-12T06:32:19.338" v="42"/>
          <ac:spMkLst>
            <pc:docMk/>
            <pc:sldMk cId="3837718059" sldId="302"/>
            <ac:spMk id="33" creationId="{A310A41F-3A14-4150-B6CF-0A577DDDEAD2}"/>
          </ac:spMkLst>
        </pc:spChg>
        <pc:spChg chg="add">
          <ac:chgData name="Matt Willis" userId="S::mwill35@gmu.edu::73d5a5c3-1867-4520-bc6b-680f2a309099" providerId="AD" clId="Web-{91E6995A-FBB3-AD13-AAD3-3537257CCEBA}" dt="2021-10-12T06:32:19.463" v="43"/>
          <ac:spMkLst>
            <pc:docMk/>
            <pc:sldMk cId="3837718059" sldId="302"/>
            <ac:spMk id="34" creationId="{1BB56EB9-078F-4952-AC1F-149C7A0AE4D5}"/>
          </ac:spMkLst>
        </pc:spChg>
        <pc:spChg chg="add">
          <ac:chgData name="Matt Willis" userId="S::mwill35@gmu.edu::73d5a5c3-1867-4520-bc6b-680f2a309099" providerId="AD" clId="Web-{91E6995A-FBB3-AD13-AAD3-3537257CCEBA}" dt="2021-10-12T06:32:19.463" v="43"/>
          <ac:spMkLst>
            <pc:docMk/>
            <pc:sldMk cId="3837718059" sldId="302"/>
            <ac:spMk id="35" creationId="{10058680-D07C-4893-B2B7-91543F18AB32}"/>
          </ac:spMkLst>
        </pc:spChg>
        <pc:spChg chg="add">
          <ac:chgData name="Matt Willis" userId="S::mwill35@gmu.edu::73d5a5c3-1867-4520-bc6b-680f2a309099" providerId="AD" clId="Web-{91E6995A-FBB3-AD13-AAD3-3537257CCEBA}" dt="2021-10-12T06:32:19.463" v="43"/>
          <ac:spMkLst>
            <pc:docMk/>
            <pc:sldMk cId="3837718059" sldId="302"/>
            <ac:spMk id="36" creationId="{7B42427A-0A1F-4A55-8705-D9179F1E0CFB}"/>
          </ac:spMkLst>
        </pc:spChg>
        <pc:spChg chg="add">
          <ac:chgData name="Matt Willis" userId="S::mwill35@gmu.edu::73d5a5c3-1867-4520-bc6b-680f2a309099" providerId="AD" clId="Web-{91E6995A-FBB3-AD13-AAD3-3537257CCEBA}" dt="2021-10-12T06:32:19.463" v="43"/>
          <ac:spMkLst>
            <pc:docMk/>
            <pc:sldMk cId="3837718059" sldId="302"/>
            <ac:spMk id="37" creationId="{EE54A6FE-D8CB-48A3-900B-053D4EBD3B85}"/>
          </ac:spMkLst>
        </pc:spChg>
        <pc:picChg chg="mod ord">
          <ac:chgData name="Matt Willis" userId="S::mwill35@gmu.edu::73d5a5c3-1867-4520-bc6b-680f2a309099" providerId="AD" clId="Web-{91E6995A-FBB3-AD13-AAD3-3537257CCEBA}" dt="2021-10-12T06:32:19.463" v="43"/>
          <ac:picMkLst>
            <pc:docMk/>
            <pc:sldMk cId="3837718059" sldId="302"/>
            <ac:picMk id="4" creationId="{9B8D6584-8AE1-4868-81D6-D8504B53B9B3}"/>
          </ac:picMkLst>
        </pc:picChg>
      </pc:sldChg>
      <pc:sldChg chg="addSp delSp modSp mod setBg setClrOvrMap">
        <pc:chgData name="Matt Willis" userId="S::mwill35@gmu.edu::73d5a5c3-1867-4520-bc6b-680f2a309099" providerId="AD" clId="Web-{91E6995A-FBB3-AD13-AAD3-3537257CCEBA}" dt="2021-10-12T06:51:25.550" v="245" actId="20577"/>
        <pc:sldMkLst>
          <pc:docMk/>
          <pc:sldMk cId="787419225" sldId="303"/>
        </pc:sldMkLst>
        <pc:spChg chg="mod">
          <ac:chgData name="Matt Willis" userId="S::mwill35@gmu.edu::73d5a5c3-1867-4520-bc6b-680f2a309099" providerId="AD" clId="Web-{91E6995A-FBB3-AD13-AAD3-3537257CCEBA}" dt="2021-10-12T06:46:30.169" v="225"/>
          <ac:spMkLst>
            <pc:docMk/>
            <pc:sldMk cId="787419225" sldId="303"/>
            <ac:spMk id="2" creationId="{24E2FED3-E683-483D-8D0C-75463129F2DD}"/>
          </ac:spMkLst>
        </pc:spChg>
        <pc:spChg chg="mod">
          <ac:chgData name="Matt Willis" userId="S::mwill35@gmu.edu::73d5a5c3-1867-4520-bc6b-680f2a309099" providerId="AD" clId="Web-{91E6995A-FBB3-AD13-AAD3-3537257CCEBA}" dt="2021-10-12T06:51:25.550" v="245" actId="20577"/>
          <ac:spMkLst>
            <pc:docMk/>
            <pc:sldMk cId="787419225" sldId="303"/>
            <ac:spMk id="3" creationId="{2209B5B4-1514-47DD-8376-78E24EFCA679}"/>
          </ac:spMkLst>
        </pc:spChg>
        <pc:spChg chg="add del mod">
          <ac:chgData name="Matt Willis" userId="S::mwill35@gmu.edu::73d5a5c3-1867-4520-bc6b-680f2a309099" providerId="AD" clId="Web-{91E6995A-FBB3-AD13-AAD3-3537257CCEBA}" dt="2021-10-12T06:38:20.330" v="122"/>
          <ac:spMkLst>
            <pc:docMk/>
            <pc:sldMk cId="787419225" sldId="303"/>
            <ac:spMk id="5" creationId="{282B53D8-1C1C-41C6-8310-AB2B1DB8CF9B}"/>
          </ac:spMkLst>
        </pc:spChg>
        <pc:spChg chg="add del mod">
          <ac:chgData name="Matt Willis" userId="S::mwill35@gmu.edu::73d5a5c3-1867-4520-bc6b-680f2a309099" providerId="AD" clId="Web-{91E6995A-FBB3-AD13-AAD3-3537257CCEBA}" dt="2021-10-12T06:46:23.012" v="221"/>
          <ac:spMkLst>
            <pc:docMk/>
            <pc:sldMk cId="787419225" sldId="303"/>
            <ac:spMk id="9" creationId="{0A028877-735A-4D94-A9FE-67D19C0EFA3E}"/>
          </ac:spMkLst>
        </pc:spChg>
        <pc:spChg chg="add del">
          <ac:chgData name="Matt Willis" userId="S::mwill35@gmu.edu::73d5a5c3-1867-4520-bc6b-680f2a309099" providerId="AD" clId="Web-{91E6995A-FBB3-AD13-AAD3-3537257CCEBA}" dt="2021-10-12T06:39:58.004" v="133"/>
          <ac:spMkLst>
            <pc:docMk/>
            <pc:sldMk cId="787419225" sldId="303"/>
            <ac:spMk id="11" creationId="{1BB56EB9-078F-4952-AC1F-149C7A0AE4D5}"/>
          </ac:spMkLst>
        </pc:spChg>
        <pc:spChg chg="add del">
          <ac:chgData name="Matt Willis" userId="S::mwill35@gmu.edu::73d5a5c3-1867-4520-bc6b-680f2a309099" providerId="AD" clId="Web-{91E6995A-FBB3-AD13-AAD3-3537257CCEBA}" dt="2021-10-12T06:39:58.004" v="133"/>
          <ac:spMkLst>
            <pc:docMk/>
            <pc:sldMk cId="787419225" sldId="303"/>
            <ac:spMk id="13" creationId="{D3772EE4-ED5E-4D3A-A306-B22CF866786D}"/>
          </ac:spMkLst>
        </pc:spChg>
        <pc:spChg chg="add del">
          <ac:chgData name="Matt Willis" userId="S::mwill35@gmu.edu::73d5a5c3-1867-4520-bc6b-680f2a309099" providerId="AD" clId="Web-{91E6995A-FBB3-AD13-AAD3-3537257CCEBA}" dt="2021-10-12T06:39:58.004" v="133"/>
          <ac:spMkLst>
            <pc:docMk/>
            <pc:sldMk cId="787419225" sldId="303"/>
            <ac:spMk id="15" creationId="{10058680-D07C-4893-B2B7-91543F18AB32}"/>
          </ac:spMkLst>
        </pc:spChg>
        <pc:spChg chg="add del">
          <ac:chgData name="Matt Willis" userId="S::mwill35@gmu.edu::73d5a5c3-1867-4520-bc6b-680f2a309099" providerId="AD" clId="Web-{91E6995A-FBB3-AD13-AAD3-3537257CCEBA}" dt="2021-10-12T06:39:58.004" v="133"/>
          <ac:spMkLst>
            <pc:docMk/>
            <pc:sldMk cId="787419225" sldId="303"/>
            <ac:spMk id="17" creationId="{7B42427A-0A1F-4A55-8705-D9179F1E0CFB}"/>
          </ac:spMkLst>
        </pc:spChg>
        <pc:spChg chg="add del">
          <ac:chgData name="Matt Willis" userId="S::mwill35@gmu.edu::73d5a5c3-1867-4520-bc6b-680f2a309099" providerId="AD" clId="Web-{91E6995A-FBB3-AD13-AAD3-3537257CCEBA}" dt="2021-10-12T06:39:58.004" v="133"/>
          <ac:spMkLst>
            <pc:docMk/>
            <pc:sldMk cId="787419225" sldId="303"/>
            <ac:spMk id="19" creationId="{EE54A6FE-D8CB-48A3-900B-053D4EBD3B85}"/>
          </ac:spMkLst>
        </pc:spChg>
        <pc:spChg chg="add del">
          <ac:chgData name="Matt Willis" userId="S::mwill35@gmu.edu::73d5a5c3-1867-4520-bc6b-680f2a309099" providerId="AD" clId="Web-{91E6995A-FBB3-AD13-AAD3-3537257CCEBA}" dt="2021-10-12T06:46:30.169" v="225"/>
          <ac:spMkLst>
            <pc:docMk/>
            <pc:sldMk cId="787419225" sldId="303"/>
            <ac:spMk id="24" creationId="{3CED7894-4F62-4A6C-8DB5-DB5BE08E9C03}"/>
          </ac:spMkLst>
        </pc:spChg>
        <pc:spChg chg="add del">
          <ac:chgData name="Matt Willis" userId="S::mwill35@gmu.edu::73d5a5c3-1867-4520-bc6b-680f2a309099" providerId="AD" clId="Web-{91E6995A-FBB3-AD13-AAD3-3537257CCEBA}" dt="2021-10-12T06:46:30.169" v="225"/>
          <ac:spMkLst>
            <pc:docMk/>
            <pc:sldMk cId="787419225" sldId="303"/>
            <ac:spMk id="26" creationId="{E536F3B4-50F6-4C52-8F76-4EB1214719DC}"/>
          </ac:spMkLst>
        </pc:spChg>
        <pc:spChg chg="add">
          <ac:chgData name="Matt Willis" userId="S::mwill35@gmu.edu::73d5a5c3-1867-4520-bc6b-680f2a309099" providerId="AD" clId="Web-{91E6995A-FBB3-AD13-AAD3-3537257CCEBA}" dt="2021-10-12T06:46:30.169" v="225"/>
          <ac:spMkLst>
            <pc:docMk/>
            <pc:sldMk cId="787419225" sldId="303"/>
            <ac:spMk id="28" creationId="{1BB56EB9-078F-4952-AC1F-149C7A0AE4D5}"/>
          </ac:spMkLst>
        </pc:spChg>
        <pc:spChg chg="add">
          <ac:chgData name="Matt Willis" userId="S::mwill35@gmu.edu::73d5a5c3-1867-4520-bc6b-680f2a309099" providerId="AD" clId="Web-{91E6995A-FBB3-AD13-AAD3-3537257CCEBA}" dt="2021-10-12T06:46:30.169" v="225"/>
          <ac:spMkLst>
            <pc:docMk/>
            <pc:sldMk cId="787419225" sldId="303"/>
            <ac:spMk id="29" creationId="{D3772EE4-ED5E-4D3A-A306-B22CF866786D}"/>
          </ac:spMkLst>
        </pc:spChg>
        <pc:spChg chg="add del">
          <ac:chgData name="Matt Willis" userId="S::mwill35@gmu.edu::73d5a5c3-1867-4520-bc6b-680f2a309099" providerId="AD" clId="Web-{91E6995A-FBB3-AD13-AAD3-3537257CCEBA}" dt="2021-10-12T06:46:30.153" v="224"/>
          <ac:spMkLst>
            <pc:docMk/>
            <pc:sldMk cId="787419225" sldId="303"/>
            <ac:spMk id="31" creationId="{3CED7894-4F62-4A6C-8DB5-DB5BE08E9C03}"/>
          </ac:spMkLst>
        </pc:spChg>
        <pc:spChg chg="add del">
          <ac:chgData name="Matt Willis" userId="S::mwill35@gmu.edu::73d5a5c3-1867-4520-bc6b-680f2a309099" providerId="AD" clId="Web-{91E6995A-FBB3-AD13-AAD3-3537257CCEBA}" dt="2021-10-12T06:46:30.153" v="224"/>
          <ac:spMkLst>
            <pc:docMk/>
            <pc:sldMk cId="787419225" sldId="303"/>
            <ac:spMk id="33" creationId="{E536F3B4-50F6-4C52-8F76-4EB1214719DC}"/>
          </ac:spMkLst>
        </pc:spChg>
        <pc:spChg chg="add">
          <ac:chgData name="Matt Willis" userId="S::mwill35@gmu.edu::73d5a5c3-1867-4520-bc6b-680f2a309099" providerId="AD" clId="Web-{91E6995A-FBB3-AD13-AAD3-3537257CCEBA}" dt="2021-10-12T06:46:30.169" v="225"/>
          <ac:spMkLst>
            <pc:docMk/>
            <pc:sldMk cId="787419225" sldId="303"/>
            <ac:spMk id="35" creationId="{10058680-D07C-4893-B2B7-91543F18AB32}"/>
          </ac:spMkLst>
        </pc:spChg>
        <pc:spChg chg="add">
          <ac:chgData name="Matt Willis" userId="S::mwill35@gmu.edu::73d5a5c3-1867-4520-bc6b-680f2a309099" providerId="AD" clId="Web-{91E6995A-FBB3-AD13-AAD3-3537257CCEBA}" dt="2021-10-12T06:46:30.169" v="225"/>
          <ac:spMkLst>
            <pc:docMk/>
            <pc:sldMk cId="787419225" sldId="303"/>
            <ac:spMk id="37" creationId="{7B42427A-0A1F-4A55-8705-D9179F1E0CFB}"/>
          </ac:spMkLst>
        </pc:spChg>
        <pc:spChg chg="add">
          <ac:chgData name="Matt Willis" userId="S::mwill35@gmu.edu::73d5a5c3-1867-4520-bc6b-680f2a309099" providerId="AD" clId="Web-{91E6995A-FBB3-AD13-AAD3-3537257CCEBA}" dt="2021-10-12T06:46:30.169" v="225"/>
          <ac:spMkLst>
            <pc:docMk/>
            <pc:sldMk cId="787419225" sldId="303"/>
            <ac:spMk id="39" creationId="{EE54A6FE-D8CB-48A3-900B-053D4EBD3B85}"/>
          </ac:spMkLst>
        </pc:spChg>
        <pc:picChg chg="add del mod ord">
          <ac:chgData name="Matt Willis" userId="S::mwill35@gmu.edu::73d5a5c3-1867-4520-bc6b-680f2a309099" providerId="AD" clId="Web-{91E6995A-FBB3-AD13-AAD3-3537257CCEBA}" dt="2021-10-12T06:46:18.309" v="220"/>
          <ac:picMkLst>
            <pc:docMk/>
            <pc:sldMk cId="787419225" sldId="303"/>
            <ac:picMk id="6" creationId="{BC0EAA4B-96DF-4E4C-8FE6-F6EC4220B05A}"/>
          </ac:picMkLst>
        </pc:picChg>
        <pc:picChg chg="del">
          <ac:chgData name="Matt Willis" userId="S::mwill35@gmu.edu::73d5a5c3-1867-4520-bc6b-680f2a309099" providerId="AD" clId="Web-{91E6995A-FBB3-AD13-AAD3-3537257CCEBA}" dt="2021-10-12T06:38:19.065" v="121"/>
          <ac:picMkLst>
            <pc:docMk/>
            <pc:sldMk cId="787419225" sldId="303"/>
            <ac:picMk id="7" creationId="{B14EC36A-0E5D-4A94-8DE5-D9E258C52080}"/>
          </ac:picMkLst>
        </pc:picChg>
        <pc:picChg chg="add mod">
          <ac:chgData name="Matt Willis" userId="S::mwill35@gmu.edu::73d5a5c3-1867-4520-bc6b-680f2a309099" providerId="AD" clId="Web-{91E6995A-FBB3-AD13-AAD3-3537257CCEBA}" dt="2021-10-12T06:46:30.169" v="225"/>
          <ac:picMkLst>
            <pc:docMk/>
            <pc:sldMk cId="787419225" sldId="303"/>
            <ac:picMk id="10" creationId="{AECF7002-9286-448D-82A8-A177B4223512}"/>
          </ac:picMkLst>
        </pc:picChg>
      </pc:sldChg>
      <pc:sldChg chg="addSp delSp modSp mod setBg">
        <pc:chgData name="Matt Willis" userId="S::mwill35@gmu.edu::73d5a5c3-1867-4520-bc6b-680f2a309099" providerId="AD" clId="Web-{91E6995A-FBB3-AD13-AAD3-3537257CCEBA}" dt="2021-10-12T06:52:35.270" v="290" actId="20577"/>
        <pc:sldMkLst>
          <pc:docMk/>
          <pc:sldMk cId="1610203437" sldId="304"/>
        </pc:sldMkLst>
        <pc:spChg chg="mod">
          <ac:chgData name="Matt Willis" userId="S::mwill35@gmu.edu::73d5a5c3-1867-4520-bc6b-680f2a309099" providerId="AD" clId="Web-{91E6995A-FBB3-AD13-AAD3-3537257CCEBA}" dt="2021-10-12T06:44:20.619" v="209" actId="20577"/>
          <ac:spMkLst>
            <pc:docMk/>
            <pc:sldMk cId="1610203437" sldId="304"/>
            <ac:spMk id="2" creationId="{24E2FED3-E683-483D-8D0C-75463129F2DD}"/>
          </ac:spMkLst>
        </pc:spChg>
        <pc:spChg chg="add del mod">
          <ac:chgData name="Matt Willis" userId="S::mwill35@gmu.edu::73d5a5c3-1867-4520-bc6b-680f2a309099" providerId="AD" clId="Web-{91E6995A-FBB3-AD13-AAD3-3537257CCEBA}" dt="2021-10-12T06:52:35.270" v="290" actId="20577"/>
          <ac:spMkLst>
            <pc:docMk/>
            <pc:sldMk cId="1610203437" sldId="304"/>
            <ac:spMk id="3" creationId="{2209B5B4-1514-47DD-8376-78E24EFCA679}"/>
          </ac:spMkLst>
        </pc:spChg>
        <pc:spChg chg="add del mod">
          <ac:chgData name="Matt Willis" userId="S::mwill35@gmu.edu::73d5a5c3-1867-4520-bc6b-680f2a309099" providerId="AD" clId="Web-{91E6995A-FBB3-AD13-AAD3-3537257CCEBA}" dt="2021-10-12T06:39:18.581" v="127"/>
          <ac:spMkLst>
            <pc:docMk/>
            <pc:sldMk cId="1610203437" sldId="304"/>
            <ac:spMk id="5" creationId="{D63527CD-4FF6-409F-BDA9-4BB007A860E6}"/>
          </ac:spMkLst>
        </pc:spChg>
        <pc:spChg chg="add">
          <ac:chgData name="Matt Willis" userId="S::mwill35@gmu.edu::73d5a5c3-1867-4520-bc6b-680f2a309099" providerId="AD" clId="Web-{91E6995A-FBB3-AD13-AAD3-3537257CCEBA}" dt="2021-10-12T06:39:24.160" v="129"/>
          <ac:spMkLst>
            <pc:docMk/>
            <pc:sldMk cId="1610203437" sldId="304"/>
            <ac:spMk id="11" creationId="{3CED7894-4F62-4A6C-8DB5-DB5BE08E9C03}"/>
          </ac:spMkLst>
        </pc:spChg>
        <pc:spChg chg="add">
          <ac:chgData name="Matt Willis" userId="S::mwill35@gmu.edu::73d5a5c3-1867-4520-bc6b-680f2a309099" providerId="AD" clId="Web-{91E6995A-FBB3-AD13-AAD3-3537257CCEBA}" dt="2021-10-12T06:39:24.160" v="129"/>
          <ac:spMkLst>
            <pc:docMk/>
            <pc:sldMk cId="1610203437" sldId="304"/>
            <ac:spMk id="13" creationId="{E536F3B4-50F6-4C52-8F76-4EB1214719DC}"/>
          </ac:spMkLst>
        </pc:spChg>
        <pc:picChg chg="add mod">
          <ac:chgData name="Matt Willis" userId="S::mwill35@gmu.edu::73d5a5c3-1867-4520-bc6b-680f2a309099" providerId="AD" clId="Web-{91E6995A-FBB3-AD13-AAD3-3537257CCEBA}" dt="2021-10-12T06:39:33.426" v="131" actId="14100"/>
          <ac:picMkLst>
            <pc:docMk/>
            <pc:sldMk cId="1610203437" sldId="304"/>
            <ac:picMk id="6" creationId="{04DE3139-F8CB-419B-B169-55B72A8E6A93}"/>
          </ac:picMkLst>
        </pc:picChg>
        <pc:picChg chg="del">
          <ac:chgData name="Matt Willis" userId="S::mwill35@gmu.edu::73d5a5c3-1867-4520-bc6b-680f2a309099" providerId="AD" clId="Web-{91E6995A-FBB3-AD13-AAD3-3537257CCEBA}" dt="2021-10-12T06:38:35.909" v="124"/>
          <ac:picMkLst>
            <pc:docMk/>
            <pc:sldMk cId="1610203437" sldId="304"/>
            <ac:picMk id="7" creationId="{B14EC36A-0E5D-4A94-8DE5-D9E258C52080}"/>
          </ac:picMkLst>
        </pc:picChg>
      </pc:sldChg>
      <pc:sldChg chg="addSp delSp modSp mod setBg setClrOvrMap">
        <pc:chgData name="Matt Willis" userId="S::mwill35@gmu.edu::73d5a5c3-1867-4520-bc6b-680f2a309099" providerId="AD" clId="Web-{91E6995A-FBB3-AD13-AAD3-3537257CCEBA}" dt="2021-10-12T06:58:35.122" v="453"/>
        <pc:sldMkLst>
          <pc:docMk/>
          <pc:sldMk cId="186412453" sldId="305"/>
        </pc:sldMkLst>
        <pc:spChg chg="mod">
          <ac:chgData name="Matt Willis" userId="S::mwill35@gmu.edu::73d5a5c3-1867-4520-bc6b-680f2a309099" providerId="AD" clId="Web-{91E6995A-FBB3-AD13-AAD3-3537257CCEBA}" dt="2021-10-12T06:58:35.122" v="453"/>
          <ac:spMkLst>
            <pc:docMk/>
            <pc:sldMk cId="186412453" sldId="305"/>
            <ac:spMk id="2" creationId="{24E2FED3-E683-483D-8D0C-75463129F2DD}"/>
          </ac:spMkLst>
        </pc:spChg>
        <pc:spChg chg="mod">
          <ac:chgData name="Matt Willis" userId="S::mwill35@gmu.edu::73d5a5c3-1867-4520-bc6b-680f2a309099" providerId="AD" clId="Web-{91E6995A-FBB3-AD13-AAD3-3537257CCEBA}" dt="2021-10-12T06:58:35.122" v="453"/>
          <ac:spMkLst>
            <pc:docMk/>
            <pc:sldMk cId="186412453" sldId="305"/>
            <ac:spMk id="3" creationId="{2209B5B4-1514-47DD-8376-78E24EFCA679}"/>
          </ac:spMkLst>
        </pc:spChg>
        <pc:spChg chg="add del mod">
          <ac:chgData name="Matt Willis" userId="S::mwill35@gmu.edu::73d5a5c3-1867-4520-bc6b-680f2a309099" providerId="AD" clId="Web-{91E6995A-FBB3-AD13-AAD3-3537257CCEBA}" dt="2021-10-12T06:40:15.380" v="135"/>
          <ac:spMkLst>
            <pc:docMk/>
            <pc:sldMk cId="186412453" sldId="305"/>
            <ac:spMk id="5" creationId="{4B5495CE-8173-4CCD-8FB0-4E2B25FE5D87}"/>
          </ac:spMkLst>
        </pc:spChg>
        <pc:spChg chg="add del">
          <ac:chgData name="Matt Willis" userId="S::mwill35@gmu.edu::73d5a5c3-1867-4520-bc6b-680f2a309099" providerId="AD" clId="Web-{91E6995A-FBB3-AD13-AAD3-3537257CCEBA}" dt="2021-10-12T06:58:35.122" v="453"/>
          <ac:spMkLst>
            <pc:docMk/>
            <pc:sldMk cId="186412453" sldId="305"/>
            <ac:spMk id="11" creationId="{1BB56EB9-078F-4952-AC1F-149C7A0AE4D5}"/>
          </ac:spMkLst>
        </pc:spChg>
        <pc:spChg chg="add del">
          <ac:chgData name="Matt Willis" userId="S::mwill35@gmu.edu::73d5a5c3-1867-4520-bc6b-680f2a309099" providerId="AD" clId="Web-{91E6995A-FBB3-AD13-AAD3-3537257CCEBA}" dt="2021-10-12T06:58:35.122" v="453"/>
          <ac:spMkLst>
            <pc:docMk/>
            <pc:sldMk cId="186412453" sldId="305"/>
            <ac:spMk id="13" creationId="{D3772EE4-ED5E-4D3A-A306-B22CF866786D}"/>
          </ac:spMkLst>
        </pc:spChg>
        <pc:spChg chg="add del">
          <ac:chgData name="Matt Willis" userId="S::mwill35@gmu.edu::73d5a5c3-1867-4520-bc6b-680f2a309099" providerId="AD" clId="Web-{91E6995A-FBB3-AD13-AAD3-3537257CCEBA}" dt="2021-10-12T06:58:35.122" v="453"/>
          <ac:spMkLst>
            <pc:docMk/>
            <pc:sldMk cId="186412453" sldId="305"/>
            <ac:spMk id="15" creationId="{10058680-D07C-4893-B2B7-91543F18AB32}"/>
          </ac:spMkLst>
        </pc:spChg>
        <pc:spChg chg="add del">
          <ac:chgData name="Matt Willis" userId="S::mwill35@gmu.edu::73d5a5c3-1867-4520-bc6b-680f2a309099" providerId="AD" clId="Web-{91E6995A-FBB3-AD13-AAD3-3537257CCEBA}" dt="2021-10-12T06:58:35.122" v="453"/>
          <ac:spMkLst>
            <pc:docMk/>
            <pc:sldMk cId="186412453" sldId="305"/>
            <ac:spMk id="17" creationId="{7B42427A-0A1F-4A55-8705-D9179F1E0CFB}"/>
          </ac:spMkLst>
        </pc:spChg>
        <pc:spChg chg="add del">
          <ac:chgData name="Matt Willis" userId="S::mwill35@gmu.edu::73d5a5c3-1867-4520-bc6b-680f2a309099" providerId="AD" clId="Web-{91E6995A-FBB3-AD13-AAD3-3537257CCEBA}" dt="2021-10-12T06:58:35.122" v="453"/>
          <ac:spMkLst>
            <pc:docMk/>
            <pc:sldMk cId="186412453" sldId="305"/>
            <ac:spMk id="19" creationId="{EE54A6FE-D8CB-48A3-900B-053D4EBD3B85}"/>
          </ac:spMkLst>
        </pc:spChg>
        <pc:spChg chg="add">
          <ac:chgData name="Matt Willis" userId="S::mwill35@gmu.edu::73d5a5c3-1867-4520-bc6b-680f2a309099" providerId="AD" clId="Web-{91E6995A-FBB3-AD13-AAD3-3537257CCEBA}" dt="2021-10-12T06:58:35.122" v="453"/>
          <ac:spMkLst>
            <pc:docMk/>
            <pc:sldMk cId="186412453" sldId="305"/>
            <ac:spMk id="24" creationId="{1BB56EB9-078F-4952-AC1F-149C7A0AE4D5}"/>
          </ac:spMkLst>
        </pc:spChg>
        <pc:spChg chg="add">
          <ac:chgData name="Matt Willis" userId="S::mwill35@gmu.edu::73d5a5c3-1867-4520-bc6b-680f2a309099" providerId="AD" clId="Web-{91E6995A-FBB3-AD13-AAD3-3537257CCEBA}" dt="2021-10-12T06:58:35.122" v="453"/>
          <ac:spMkLst>
            <pc:docMk/>
            <pc:sldMk cId="186412453" sldId="305"/>
            <ac:spMk id="26" creationId="{D3772EE4-ED5E-4D3A-A306-B22CF866786D}"/>
          </ac:spMkLst>
        </pc:spChg>
        <pc:spChg chg="add">
          <ac:chgData name="Matt Willis" userId="S::mwill35@gmu.edu::73d5a5c3-1867-4520-bc6b-680f2a309099" providerId="AD" clId="Web-{91E6995A-FBB3-AD13-AAD3-3537257CCEBA}" dt="2021-10-12T06:58:35.122" v="453"/>
          <ac:spMkLst>
            <pc:docMk/>
            <pc:sldMk cId="186412453" sldId="305"/>
            <ac:spMk id="28" creationId="{10058680-D07C-4893-B2B7-91543F18AB32}"/>
          </ac:spMkLst>
        </pc:spChg>
        <pc:spChg chg="add">
          <ac:chgData name="Matt Willis" userId="S::mwill35@gmu.edu::73d5a5c3-1867-4520-bc6b-680f2a309099" providerId="AD" clId="Web-{91E6995A-FBB3-AD13-AAD3-3537257CCEBA}" dt="2021-10-12T06:58:35.122" v="453"/>
          <ac:spMkLst>
            <pc:docMk/>
            <pc:sldMk cId="186412453" sldId="305"/>
            <ac:spMk id="30" creationId="{7B42427A-0A1F-4A55-8705-D9179F1E0CFB}"/>
          </ac:spMkLst>
        </pc:spChg>
        <pc:spChg chg="add">
          <ac:chgData name="Matt Willis" userId="S::mwill35@gmu.edu::73d5a5c3-1867-4520-bc6b-680f2a309099" providerId="AD" clId="Web-{91E6995A-FBB3-AD13-AAD3-3537257CCEBA}" dt="2021-10-12T06:58:35.122" v="453"/>
          <ac:spMkLst>
            <pc:docMk/>
            <pc:sldMk cId="186412453" sldId="305"/>
            <ac:spMk id="32" creationId="{EE54A6FE-D8CB-48A3-900B-053D4EBD3B85}"/>
          </ac:spMkLst>
        </pc:spChg>
        <pc:picChg chg="add del mod">
          <ac:chgData name="Matt Willis" userId="S::mwill35@gmu.edu::73d5a5c3-1867-4520-bc6b-680f2a309099" providerId="AD" clId="Web-{91E6995A-FBB3-AD13-AAD3-3537257CCEBA}" dt="2021-10-12T06:58:30.466" v="451"/>
          <ac:picMkLst>
            <pc:docMk/>
            <pc:sldMk cId="186412453" sldId="305"/>
            <ac:picMk id="6" creationId="{8A60422B-28D1-4D40-8525-B5099B8338EA}"/>
          </ac:picMkLst>
        </pc:picChg>
        <pc:picChg chg="del">
          <ac:chgData name="Matt Willis" userId="S::mwill35@gmu.edu::73d5a5c3-1867-4520-bc6b-680f2a309099" providerId="AD" clId="Web-{91E6995A-FBB3-AD13-AAD3-3537257CCEBA}" dt="2021-10-12T06:40:12.473" v="134"/>
          <ac:picMkLst>
            <pc:docMk/>
            <pc:sldMk cId="186412453" sldId="305"/>
            <ac:picMk id="7" creationId="{B14EC36A-0E5D-4A94-8DE5-D9E258C52080}"/>
          </ac:picMkLst>
        </pc:picChg>
        <pc:picChg chg="add mod">
          <ac:chgData name="Matt Willis" userId="S::mwill35@gmu.edu::73d5a5c3-1867-4520-bc6b-680f2a309099" providerId="AD" clId="Web-{91E6995A-FBB3-AD13-AAD3-3537257CCEBA}" dt="2021-10-12T06:58:35.122" v="453"/>
          <ac:picMkLst>
            <pc:docMk/>
            <pc:sldMk cId="186412453" sldId="305"/>
            <ac:picMk id="8" creationId="{3A5790E5-376A-4A26-A8BE-CBA7D9B02D6E}"/>
          </ac:picMkLst>
        </pc:picChg>
      </pc:sldChg>
      <pc:sldChg chg="addSp delSp modSp mod setBg">
        <pc:chgData name="Matt Willis" userId="S::mwill35@gmu.edu::73d5a5c3-1867-4520-bc6b-680f2a309099" providerId="AD" clId="Web-{91E6995A-FBB3-AD13-AAD3-3537257CCEBA}" dt="2021-10-12T06:54:43.820" v="438" actId="20577"/>
        <pc:sldMkLst>
          <pc:docMk/>
          <pc:sldMk cId="824523650" sldId="306"/>
        </pc:sldMkLst>
        <pc:spChg chg="mod">
          <ac:chgData name="Matt Willis" userId="S::mwill35@gmu.edu::73d5a5c3-1867-4520-bc6b-680f2a309099" providerId="AD" clId="Web-{91E6995A-FBB3-AD13-AAD3-3537257CCEBA}" dt="2021-10-12T06:44:44.588" v="212" actId="20577"/>
          <ac:spMkLst>
            <pc:docMk/>
            <pc:sldMk cId="824523650" sldId="306"/>
            <ac:spMk id="2" creationId="{24E2FED3-E683-483D-8D0C-75463129F2DD}"/>
          </ac:spMkLst>
        </pc:spChg>
        <pc:spChg chg="mod">
          <ac:chgData name="Matt Willis" userId="S::mwill35@gmu.edu::73d5a5c3-1867-4520-bc6b-680f2a309099" providerId="AD" clId="Web-{91E6995A-FBB3-AD13-AAD3-3537257CCEBA}" dt="2021-10-12T06:54:43.820" v="438" actId="20577"/>
          <ac:spMkLst>
            <pc:docMk/>
            <pc:sldMk cId="824523650" sldId="306"/>
            <ac:spMk id="3" creationId="{2209B5B4-1514-47DD-8376-78E24EFCA679}"/>
          </ac:spMkLst>
        </pc:spChg>
        <pc:spChg chg="add del mod">
          <ac:chgData name="Matt Willis" userId="S::mwill35@gmu.edu::73d5a5c3-1867-4520-bc6b-680f2a309099" providerId="AD" clId="Web-{91E6995A-FBB3-AD13-AAD3-3537257CCEBA}" dt="2021-10-12T06:42:02.554" v="146"/>
          <ac:spMkLst>
            <pc:docMk/>
            <pc:sldMk cId="824523650" sldId="306"/>
            <ac:spMk id="6" creationId="{2CFE27C2-D7AD-4A9A-869F-C749395CBD7B}"/>
          </ac:spMkLst>
        </pc:spChg>
        <pc:spChg chg="add del">
          <ac:chgData name="Matt Willis" userId="S::mwill35@gmu.edu::73d5a5c3-1867-4520-bc6b-680f2a309099" providerId="AD" clId="Web-{91E6995A-FBB3-AD13-AAD3-3537257CCEBA}" dt="2021-10-12T06:43:45.103" v="202"/>
          <ac:spMkLst>
            <pc:docMk/>
            <pc:sldMk cId="824523650" sldId="306"/>
            <ac:spMk id="9" creationId="{3CED7894-4F62-4A6C-8DB5-DB5BE08E9C03}"/>
          </ac:spMkLst>
        </pc:spChg>
        <pc:spChg chg="add del">
          <ac:chgData name="Matt Willis" userId="S::mwill35@gmu.edu::73d5a5c3-1867-4520-bc6b-680f2a309099" providerId="AD" clId="Web-{91E6995A-FBB3-AD13-AAD3-3537257CCEBA}" dt="2021-10-12T06:43:45.103" v="202"/>
          <ac:spMkLst>
            <pc:docMk/>
            <pc:sldMk cId="824523650" sldId="306"/>
            <ac:spMk id="11" creationId="{E536F3B4-50F6-4C52-8F76-4EB1214719DC}"/>
          </ac:spMkLst>
        </pc:spChg>
        <pc:spChg chg="add">
          <ac:chgData name="Matt Willis" userId="S::mwill35@gmu.edu::73d5a5c3-1867-4520-bc6b-680f2a309099" providerId="AD" clId="Web-{91E6995A-FBB3-AD13-AAD3-3537257CCEBA}" dt="2021-10-12T06:43:45.103" v="202"/>
          <ac:spMkLst>
            <pc:docMk/>
            <pc:sldMk cId="824523650" sldId="306"/>
            <ac:spMk id="16" creationId="{3CED7894-4F62-4A6C-8DB5-DB5BE08E9C03}"/>
          </ac:spMkLst>
        </pc:spChg>
        <pc:spChg chg="add">
          <ac:chgData name="Matt Willis" userId="S::mwill35@gmu.edu::73d5a5c3-1867-4520-bc6b-680f2a309099" providerId="AD" clId="Web-{91E6995A-FBB3-AD13-AAD3-3537257CCEBA}" dt="2021-10-12T06:43:45.103" v="202"/>
          <ac:spMkLst>
            <pc:docMk/>
            <pc:sldMk cId="824523650" sldId="306"/>
            <ac:spMk id="18" creationId="{E536F3B4-50F6-4C52-8F76-4EB1214719DC}"/>
          </ac:spMkLst>
        </pc:spChg>
        <pc:picChg chg="add del mod">
          <ac:chgData name="Matt Willis" userId="S::mwill35@gmu.edu::73d5a5c3-1867-4520-bc6b-680f2a309099" providerId="AD" clId="Web-{91E6995A-FBB3-AD13-AAD3-3537257CCEBA}" dt="2021-10-12T06:43:17.774" v="200"/>
          <ac:picMkLst>
            <pc:docMk/>
            <pc:sldMk cId="824523650" sldId="306"/>
            <ac:picMk id="4" creationId="{4B6E5DF2-E503-415A-976E-63A107DFC2F4}"/>
          </ac:picMkLst>
        </pc:picChg>
        <pc:picChg chg="del">
          <ac:chgData name="Matt Willis" userId="S::mwill35@gmu.edu::73d5a5c3-1867-4520-bc6b-680f2a309099" providerId="AD" clId="Web-{91E6995A-FBB3-AD13-AAD3-3537257CCEBA}" dt="2021-10-12T06:42:00.101" v="145"/>
          <ac:picMkLst>
            <pc:docMk/>
            <pc:sldMk cId="824523650" sldId="306"/>
            <ac:picMk id="7" creationId="{B14EC36A-0E5D-4A94-8DE5-D9E258C52080}"/>
          </ac:picMkLst>
        </pc:picChg>
        <pc:picChg chg="add mod">
          <ac:chgData name="Matt Willis" userId="S::mwill35@gmu.edu::73d5a5c3-1867-4520-bc6b-680f2a309099" providerId="AD" clId="Web-{91E6995A-FBB3-AD13-AAD3-3537257CCEBA}" dt="2021-10-12T06:43:45.103" v="202"/>
          <ac:picMkLst>
            <pc:docMk/>
            <pc:sldMk cId="824523650" sldId="306"/>
            <ac:picMk id="8" creationId="{A53FD242-CCBC-4445-A537-43F2321D2607}"/>
          </ac:picMkLst>
        </pc:picChg>
      </pc:sldChg>
      <pc:sldChg chg="modSp">
        <pc:chgData name="Matt Willis" userId="S::mwill35@gmu.edu::73d5a5c3-1867-4520-bc6b-680f2a309099" providerId="AD" clId="Web-{91E6995A-FBB3-AD13-AAD3-3537257CCEBA}" dt="2021-10-12T06:29:19.147" v="1" actId="14100"/>
        <pc:sldMkLst>
          <pc:docMk/>
          <pc:sldMk cId="987589358" sldId="308"/>
        </pc:sldMkLst>
        <pc:spChg chg="mod">
          <ac:chgData name="Matt Willis" userId="S::mwill35@gmu.edu::73d5a5c3-1867-4520-bc6b-680f2a309099" providerId="AD" clId="Web-{91E6995A-FBB3-AD13-AAD3-3537257CCEBA}" dt="2021-10-12T06:29:13.115" v="0" actId="14100"/>
          <ac:spMkLst>
            <pc:docMk/>
            <pc:sldMk cId="987589358" sldId="308"/>
            <ac:spMk id="2" creationId="{77C25A71-93DD-4DCB-8E37-157CBCC838EF}"/>
          </ac:spMkLst>
        </pc:spChg>
        <pc:picChg chg="mod">
          <ac:chgData name="Matt Willis" userId="S::mwill35@gmu.edu::73d5a5c3-1867-4520-bc6b-680f2a309099" providerId="AD" clId="Web-{91E6995A-FBB3-AD13-AAD3-3537257CCEBA}" dt="2021-10-12T06:29:19.147" v="1" actId="14100"/>
          <ac:picMkLst>
            <pc:docMk/>
            <pc:sldMk cId="987589358" sldId="308"/>
            <ac:picMk id="4" creationId="{21290772-7C10-40AF-8C46-362B4FA1AB55}"/>
          </ac:picMkLst>
        </pc:picChg>
      </pc:sldChg>
    </pc:docChg>
  </pc:docChgLst>
  <pc:docChgLst>
    <pc:chgData name="Hannah M Lensing" userId="S::hlensing@gmu.edu::d5cd4bf3-102f-44a6-9ee4-094e0a31fd88" providerId="AD" clId="Web-{47E98469-F950-5DFD-8D64-2900EDD2F41D}"/>
    <pc:docChg chg="modSld">
      <pc:chgData name="Hannah M Lensing" userId="S::hlensing@gmu.edu::d5cd4bf3-102f-44a6-9ee4-094e0a31fd88" providerId="AD" clId="Web-{47E98469-F950-5DFD-8D64-2900EDD2F41D}" dt="2021-10-06T00:40:33.599" v="0" actId="20577"/>
      <pc:docMkLst>
        <pc:docMk/>
      </pc:docMkLst>
      <pc:sldChg chg="modSp">
        <pc:chgData name="Hannah M Lensing" userId="S::hlensing@gmu.edu::d5cd4bf3-102f-44a6-9ee4-094e0a31fd88" providerId="AD" clId="Web-{47E98469-F950-5DFD-8D64-2900EDD2F41D}" dt="2021-10-06T00:40:33.599" v="0" actId="20577"/>
        <pc:sldMkLst>
          <pc:docMk/>
          <pc:sldMk cId="4118120643" sldId="257"/>
        </pc:sldMkLst>
        <pc:spChg chg="mod">
          <ac:chgData name="Hannah M Lensing" userId="S::hlensing@gmu.edu::d5cd4bf3-102f-44a6-9ee4-094e0a31fd88" providerId="AD" clId="Web-{47E98469-F950-5DFD-8D64-2900EDD2F41D}" dt="2021-10-06T00:40:33.599" v="0" actId="20577"/>
          <ac:spMkLst>
            <pc:docMk/>
            <pc:sldMk cId="4118120643" sldId="257"/>
            <ac:spMk id="3" creationId="{54E13FDB-186A-40AF-A77C-D405295794BF}"/>
          </ac:spMkLst>
        </pc:spChg>
      </pc:sldChg>
    </pc:docChg>
  </pc:docChgLst>
  <pc:docChgLst>
    <pc:chgData name="Hannah M Lensing" userId="S::hlensing@gmu.edu::d5cd4bf3-102f-44a6-9ee4-094e0a31fd88" providerId="AD" clId="Web-{AAE353E8-BE3D-1FCA-1250-8AD030C6C3A2}"/>
    <pc:docChg chg="addSld modSld">
      <pc:chgData name="Hannah M Lensing" userId="S::hlensing@gmu.edu::d5cd4bf3-102f-44a6-9ee4-094e0a31fd88" providerId="AD" clId="Web-{AAE353E8-BE3D-1FCA-1250-8AD030C6C3A2}" dt="2021-12-06T03:23:34.005" v="477"/>
      <pc:docMkLst>
        <pc:docMk/>
      </pc:docMkLst>
      <pc:sldChg chg="mod modShow">
        <pc:chgData name="Hannah M Lensing" userId="S::hlensing@gmu.edu::d5cd4bf3-102f-44a6-9ee4-094e0a31fd88" providerId="AD" clId="Web-{AAE353E8-BE3D-1FCA-1250-8AD030C6C3A2}" dt="2021-12-05T21:03:45.758" v="1"/>
        <pc:sldMkLst>
          <pc:docMk/>
          <pc:sldMk cId="4211795977" sldId="262"/>
        </pc:sldMkLst>
      </pc:sldChg>
      <pc:sldChg chg="modSp">
        <pc:chgData name="Hannah M Lensing" userId="S::hlensing@gmu.edu::d5cd4bf3-102f-44a6-9ee4-094e0a31fd88" providerId="AD" clId="Web-{AAE353E8-BE3D-1FCA-1250-8AD030C6C3A2}" dt="2021-12-06T02:59:04.873" v="294" actId="20577"/>
        <pc:sldMkLst>
          <pc:docMk/>
          <pc:sldMk cId="3930381542" sldId="312"/>
        </pc:sldMkLst>
        <pc:spChg chg="mod">
          <ac:chgData name="Hannah M Lensing" userId="S::hlensing@gmu.edu::d5cd4bf3-102f-44a6-9ee4-094e0a31fd88" providerId="AD" clId="Web-{AAE353E8-BE3D-1FCA-1250-8AD030C6C3A2}" dt="2021-12-06T02:59:04.873" v="294" actId="20577"/>
          <ac:spMkLst>
            <pc:docMk/>
            <pc:sldMk cId="3930381542" sldId="312"/>
            <ac:spMk id="3" creationId="{A4ED7BD5-CC33-4E15-9680-12461D5C8FAA}"/>
          </ac:spMkLst>
        </pc:spChg>
      </pc:sldChg>
      <pc:sldChg chg="addSp delSp modSp modNotes">
        <pc:chgData name="Hannah M Lensing" userId="S::hlensing@gmu.edu::d5cd4bf3-102f-44a6-9ee4-094e0a31fd88" providerId="AD" clId="Web-{AAE353E8-BE3D-1FCA-1250-8AD030C6C3A2}" dt="2021-12-06T03:23:34.005" v="477"/>
        <pc:sldMkLst>
          <pc:docMk/>
          <pc:sldMk cId="1192932748" sldId="315"/>
        </pc:sldMkLst>
        <pc:spChg chg="del">
          <ac:chgData name="Hannah M Lensing" userId="S::hlensing@gmu.edu::d5cd4bf3-102f-44a6-9ee4-094e0a31fd88" providerId="AD" clId="Web-{AAE353E8-BE3D-1FCA-1250-8AD030C6C3A2}" dt="2021-12-06T03:00:45.110" v="295"/>
          <ac:spMkLst>
            <pc:docMk/>
            <pc:sldMk cId="1192932748" sldId="315"/>
            <ac:spMk id="3" creationId="{FA3B34F3-12FF-44A4-BC07-8AFD00EABD6C}"/>
          </ac:spMkLst>
        </pc:spChg>
        <pc:spChg chg="add del mod">
          <ac:chgData name="Hannah M Lensing" userId="S::hlensing@gmu.edu::d5cd4bf3-102f-44a6-9ee4-094e0a31fd88" providerId="AD" clId="Web-{AAE353E8-BE3D-1FCA-1250-8AD030C6C3A2}" dt="2021-12-06T03:23:34.005" v="477"/>
          <ac:spMkLst>
            <pc:docMk/>
            <pc:sldMk cId="1192932748" sldId="315"/>
            <ac:spMk id="6" creationId="{43DF4500-3F7D-4523-9996-E418CF41BD67}"/>
          </ac:spMkLst>
        </pc:spChg>
        <pc:spChg chg="add mod">
          <ac:chgData name="Hannah M Lensing" userId="S::hlensing@gmu.edu::d5cd4bf3-102f-44a6-9ee4-094e0a31fd88" providerId="AD" clId="Web-{AAE353E8-BE3D-1FCA-1250-8AD030C6C3A2}" dt="2021-12-06T03:23:24.129" v="474" actId="20577"/>
          <ac:spMkLst>
            <pc:docMk/>
            <pc:sldMk cId="1192932748" sldId="315"/>
            <ac:spMk id="8" creationId="{E601C9ED-3C48-4B29-BBAB-EB945212DD57}"/>
          </ac:spMkLst>
        </pc:spChg>
        <pc:picChg chg="add del mod ord">
          <ac:chgData name="Hannah M Lensing" userId="S::hlensing@gmu.edu::d5cd4bf3-102f-44a6-9ee4-094e0a31fd88" providerId="AD" clId="Web-{AAE353E8-BE3D-1FCA-1250-8AD030C6C3A2}" dt="2021-12-06T03:01:26.267" v="302"/>
          <ac:picMkLst>
            <pc:docMk/>
            <pc:sldMk cId="1192932748" sldId="315"/>
            <ac:picMk id="5" creationId="{64AFE247-1DF1-43A9-9A44-84128E78A255}"/>
          </ac:picMkLst>
        </pc:picChg>
      </pc:sldChg>
      <pc:sldChg chg="modSp">
        <pc:chgData name="Hannah M Lensing" userId="S::hlensing@gmu.edu::d5cd4bf3-102f-44a6-9ee4-094e0a31fd88" providerId="AD" clId="Web-{AAE353E8-BE3D-1FCA-1250-8AD030C6C3A2}" dt="2021-12-06T03:23:30.286" v="476" actId="20577"/>
        <pc:sldMkLst>
          <pc:docMk/>
          <pc:sldMk cId="1658249015" sldId="316"/>
        </pc:sldMkLst>
        <pc:spChg chg="mod">
          <ac:chgData name="Hannah M Lensing" userId="S::hlensing@gmu.edu::d5cd4bf3-102f-44a6-9ee4-094e0a31fd88" providerId="AD" clId="Web-{AAE353E8-BE3D-1FCA-1250-8AD030C6C3A2}" dt="2021-12-06T03:23:30.286" v="476" actId="20577"/>
          <ac:spMkLst>
            <pc:docMk/>
            <pc:sldMk cId="1658249015" sldId="316"/>
            <ac:spMk id="3" creationId="{AD460FA5-3163-4E93-BDBD-0E7428D07B04}"/>
          </ac:spMkLst>
        </pc:spChg>
      </pc:sldChg>
      <pc:sldChg chg="addSp delSp modSp">
        <pc:chgData name="Hannah M Lensing" userId="S::hlensing@gmu.edu::d5cd4bf3-102f-44a6-9ee4-094e0a31fd88" providerId="AD" clId="Web-{AAE353E8-BE3D-1FCA-1250-8AD030C6C3A2}" dt="2021-12-05T22:01:52.903" v="261" actId="1076"/>
        <pc:sldMkLst>
          <pc:docMk/>
          <pc:sldMk cId="3811976875" sldId="320"/>
        </pc:sldMkLst>
        <pc:spChg chg="del">
          <ac:chgData name="Hannah M Lensing" userId="S::hlensing@gmu.edu::d5cd4bf3-102f-44a6-9ee4-094e0a31fd88" providerId="AD" clId="Web-{AAE353E8-BE3D-1FCA-1250-8AD030C6C3A2}" dt="2021-12-05T21:47:41.607" v="244"/>
          <ac:spMkLst>
            <pc:docMk/>
            <pc:sldMk cId="3811976875" sldId="320"/>
            <ac:spMk id="3" creationId="{684A7987-D98E-4DDF-8F00-F37ED1F3D3B7}"/>
          </ac:spMkLst>
        </pc:spChg>
        <pc:spChg chg="add del mod">
          <ac:chgData name="Hannah M Lensing" userId="S::hlensing@gmu.edu::d5cd4bf3-102f-44a6-9ee4-094e0a31fd88" providerId="AD" clId="Web-{AAE353E8-BE3D-1FCA-1250-8AD030C6C3A2}" dt="2021-12-05T21:48:40.452" v="247"/>
          <ac:spMkLst>
            <pc:docMk/>
            <pc:sldMk cId="3811976875" sldId="320"/>
            <ac:spMk id="7" creationId="{F906B174-32CF-4A57-B85C-7ABF8069226C}"/>
          </ac:spMkLst>
        </pc:spChg>
        <pc:spChg chg="add del mod">
          <ac:chgData name="Hannah M Lensing" userId="S::hlensing@gmu.edu::d5cd4bf3-102f-44a6-9ee4-094e0a31fd88" providerId="AD" clId="Web-{AAE353E8-BE3D-1FCA-1250-8AD030C6C3A2}" dt="2021-12-05T21:49:04.265" v="256"/>
          <ac:spMkLst>
            <pc:docMk/>
            <pc:sldMk cId="3811976875" sldId="320"/>
            <ac:spMk id="10" creationId="{B1C46930-64C8-4156-AE4D-2C0BF8AF9AFB}"/>
          </ac:spMkLst>
        </pc:spChg>
        <pc:picChg chg="add del mod ord">
          <ac:chgData name="Hannah M Lensing" userId="S::hlensing@gmu.edu::d5cd4bf3-102f-44a6-9ee4-094e0a31fd88" providerId="AD" clId="Web-{AAE353E8-BE3D-1FCA-1250-8AD030C6C3A2}" dt="2021-12-05T21:47:49.420" v="246"/>
          <ac:picMkLst>
            <pc:docMk/>
            <pc:sldMk cId="3811976875" sldId="320"/>
            <ac:picMk id="5" creationId="{F8A1A009-2C23-455D-A1AE-FE58B696C61C}"/>
          </ac:picMkLst>
        </pc:picChg>
        <pc:picChg chg="add del mod ord">
          <ac:chgData name="Hannah M Lensing" userId="S::hlensing@gmu.edu::d5cd4bf3-102f-44a6-9ee4-094e0a31fd88" providerId="AD" clId="Web-{AAE353E8-BE3D-1FCA-1250-8AD030C6C3A2}" dt="2021-12-05T21:48:46.436" v="249"/>
          <ac:picMkLst>
            <pc:docMk/>
            <pc:sldMk cId="3811976875" sldId="320"/>
            <ac:picMk id="8" creationId="{2C05647B-5D12-4496-B998-214C9FFD1D40}"/>
          </ac:picMkLst>
        </pc:picChg>
        <pc:picChg chg="add del mod">
          <ac:chgData name="Hannah M Lensing" userId="S::hlensing@gmu.edu::d5cd4bf3-102f-44a6-9ee4-094e0a31fd88" providerId="AD" clId="Web-{AAE353E8-BE3D-1FCA-1250-8AD030C6C3A2}" dt="2021-12-05T21:49:00.171" v="254"/>
          <ac:picMkLst>
            <pc:docMk/>
            <pc:sldMk cId="3811976875" sldId="320"/>
            <ac:picMk id="11" creationId="{A82CB7D9-47A9-4FFB-9703-A7764F3665F2}"/>
          </ac:picMkLst>
        </pc:picChg>
        <pc:picChg chg="add mod ord">
          <ac:chgData name="Hannah M Lensing" userId="S::hlensing@gmu.edu::d5cd4bf3-102f-44a6-9ee4-094e0a31fd88" providerId="AD" clId="Web-{AAE353E8-BE3D-1FCA-1250-8AD030C6C3A2}" dt="2021-12-05T21:49:06.343" v="257" actId="1076"/>
          <ac:picMkLst>
            <pc:docMk/>
            <pc:sldMk cId="3811976875" sldId="320"/>
            <ac:picMk id="12" creationId="{3E7E0D82-BB3C-4AB3-A5F8-8353F1C8248D}"/>
          </ac:picMkLst>
        </pc:picChg>
        <pc:picChg chg="add mod">
          <ac:chgData name="Hannah M Lensing" userId="S::hlensing@gmu.edu::d5cd4bf3-102f-44a6-9ee4-094e0a31fd88" providerId="AD" clId="Web-{AAE353E8-BE3D-1FCA-1250-8AD030C6C3A2}" dt="2021-12-05T22:01:52.903" v="261" actId="1076"/>
          <ac:picMkLst>
            <pc:docMk/>
            <pc:sldMk cId="3811976875" sldId="320"/>
            <ac:picMk id="13" creationId="{187BF97A-5E6D-4316-8231-77A012469E1E}"/>
          </ac:picMkLst>
        </pc:picChg>
      </pc:sldChg>
      <pc:sldChg chg="modSp new">
        <pc:chgData name="Hannah M Lensing" userId="S::hlensing@gmu.edu::d5cd4bf3-102f-44a6-9ee4-094e0a31fd88" providerId="AD" clId="Web-{AAE353E8-BE3D-1FCA-1250-8AD030C6C3A2}" dt="2021-12-05T21:10:30.140" v="243" actId="20577"/>
        <pc:sldMkLst>
          <pc:docMk/>
          <pc:sldMk cId="1480681835" sldId="332"/>
        </pc:sldMkLst>
        <pc:spChg chg="mod">
          <ac:chgData name="Hannah M Lensing" userId="S::hlensing@gmu.edu::d5cd4bf3-102f-44a6-9ee4-094e0a31fd88" providerId="AD" clId="Web-{AAE353E8-BE3D-1FCA-1250-8AD030C6C3A2}" dt="2021-12-05T21:04:45.244" v="15" actId="20577"/>
          <ac:spMkLst>
            <pc:docMk/>
            <pc:sldMk cId="1480681835" sldId="332"/>
            <ac:spMk id="2" creationId="{39DB7412-F391-4878-A789-3251F55C927E}"/>
          </ac:spMkLst>
        </pc:spChg>
        <pc:spChg chg="mod">
          <ac:chgData name="Hannah M Lensing" userId="S::hlensing@gmu.edu::d5cd4bf3-102f-44a6-9ee4-094e0a31fd88" providerId="AD" clId="Web-{AAE353E8-BE3D-1FCA-1250-8AD030C6C3A2}" dt="2021-12-05T21:10:30.140" v="243" actId="20577"/>
          <ac:spMkLst>
            <pc:docMk/>
            <pc:sldMk cId="1480681835" sldId="332"/>
            <ac:spMk id="3" creationId="{9C194C67-E695-4A38-B3D7-E77BFC446D03}"/>
          </ac:spMkLst>
        </pc:spChg>
      </pc:sldChg>
      <pc:sldChg chg="addSp delSp modSp new mod setBg setClrOvrMap">
        <pc:chgData name="Hannah M Lensing" userId="S::hlensing@gmu.edu::d5cd4bf3-102f-44a6-9ee4-094e0a31fd88" providerId="AD" clId="Web-{AAE353E8-BE3D-1FCA-1250-8AD030C6C3A2}" dt="2021-12-06T02:47:51.980" v="289"/>
        <pc:sldMkLst>
          <pc:docMk/>
          <pc:sldMk cId="1892034612" sldId="337"/>
        </pc:sldMkLst>
        <pc:spChg chg="mod ord">
          <ac:chgData name="Hannah M Lensing" userId="S::hlensing@gmu.edu::d5cd4bf3-102f-44a6-9ee4-094e0a31fd88" providerId="AD" clId="Web-{AAE353E8-BE3D-1FCA-1250-8AD030C6C3A2}" dt="2021-12-06T02:47:51.980" v="289"/>
          <ac:spMkLst>
            <pc:docMk/>
            <pc:sldMk cId="1892034612" sldId="337"/>
            <ac:spMk id="2" creationId="{06925065-3D3A-4479-A46F-0AEBCCE6899B}"/>
          </ac:spMkLst>
        </pc:spChg>
        <pc:spChg chg="add del">
          <ac:chgData name="Hannah M Lensing" userId="S::hlensing@gmu.edu::d5cd4bf3-102f-44a6-9ee4-094e0a31fd88" providerId="AD" clId="Web-{AAE353E8-BE3D-1FCA-1250-8AD030C6C3A2}" dt="2021-12-06T01:58:04.825" v="269"/>
          <ac:spMkLst>
            <pc:docMk/>
            <pc:sldMk cId="1892034612" sldId="337"/>
            <ac:spMk id="5" creationId="{8C266B9D-DC87-430A-8D3A-2E83639A1768}"/>
          </ac:spMkLst>
        </pc:spChg>
        <pc:spChg chg="add del">
          <ac:chgData name="Hannah M Lensing" userId="S::hlensing@gmu.edu::d5cd4bf3-102f-44a6-9ee4-094e0a31fd88" providerId="AD" clId="Web-{AAE353E8-BE3D-1FCA-1250-8AD030C6C3A2}" dt="2021-12-06T01:58:04.825" v="269"/>
          <ac:spMkLst>
            <pc:docMk/>
            <pc:sldMk cId="1892034612" sldId="337"/>
            <ac:spMk id="6" creationId="{254B162D-1BD7-41E0-844F-F94AE2CE2B87}"/>
          </ac:spMkLst>
        </pc:spChg>
        <pc:spChg chg="add del">
          <ac:chgData name="Hannah M Lensing" userId="S::hlensing@gmu.edu::d5cd4bf3-102f-44a6-9ee4-094e0a31fd88" providerId="AD" clId="Web-{AAE353E8-BE3D-1FCA-1250-8AD030C6C3A2}" dt="2021-12-06T01:58:04.825" v="269"/>
          <ac:spMkLst>
            <pc:docMk/>
            <pc:sldMk cId="1892034612" sldId="337"/>
            <ac:spMk id="7" creationId="{1264404B-1C0F-4383-8FC3-A3E3264AA4C3}"/>
          </ac:spMkLst>
        </pc:spChg>
        <pc:spChg chg="add del">
          <ac:chgData name="Hannah M Lensing" userId="S::hlensing@gmu.edu::d5cd4bf3-102f-44a6-9ee4-094e0a31fd88" providerId="AD" clId="Web-{AAE353E8-BE3D-1FCA-1250-8AD030C6C3A2}" dt="2021-12-06T01:58:02.575" v="267"/>
          <ac:spMkLst>
            <pc:docMk/>
            <pc:sldMk cId="1892034612" sldId="337"/>
            <ac:spMk id="8" creationId="{20C97E5C-C165-417B-BBDE-6701E226BE3D}"/>
          </ac:spMkLst>
        </pc:spChg>
        <pc:spChg chg="add del">
          <ac:chgData name="Hannah M Lensing" userId="S::hlensing@gmu.edu::d5cd4bf3-102f-44a6-9ee4-094e0a31fd88" providerId="AD" clId="Web-{AAE353E8-BE3D-1FCA-1250-8AD030C6C3A2}" dt="2021-12-06T01:58:07.028" v="271"/>
          <ac:spMkLst>
            <pc:docMk/>
            <pc:sldMk cId="1892034612" sldId="337"/>
            <ac:spMk id="9" creationId="{1259A422-0023-4292-8200-E080556F30F9}"/>
          </ac:spMkLst>
        </pc:spChg>
        <pc:spChg chg="add del">
          <ac:chgData name="Hannah M Lensing" userId="S::hlensing@gmu.edu::d5cd4bf3-102f-44a6-9ee4-094e0a31fd88" providerId="AD" clId="Web-{AAE353E8-BE3D-1FCA-1250-8AD030C6C3A2}" dt="2021-12-06T01:58:02.575" v="267"/>
          <ac:spMkLst>
            <pc:docMk/>
            <pc:sldMk cId="1892034612" sldId="337"/>
            <ac:spMk id="10" creationId="{95D0E1C6-221C-4835-B0D4-24184F6B6E21}"/>
          </ac:spMkLst>
        </pc:spChg>
        <pc:spChg chg="add del">
          <ac:chgData name="Hannah M Lensing" userId="S::hlensing@gmu.edu::d5cd4bf3-102f-44a6-9ee4-094e0a31fd88" providerId="AD" clId="Web-{AAE353E8-BE3D-1FCA-1250-8AD030C6C3A2}" dt="2021-12-06T01:58:07.028" v="271"/>
          <ac:spMkLst>
            <pc:docMk/>
            <pc:sldMk cId="1892034612" sldId="337"/>
            <ac:spMk id="11" creationId="{A2413CA5-4739-4BC9-8BB3-B0A4928D314F}"/>
          </ac:spMkLst>
        </pc:spChg>
        <pc:spChg chg="add del">
          <ac:chgData name="Hannah M Lensing" userId="S::hlensing@gmu.edu::d5cd4bf3-102f-44a6-9ee4-094e0a31fd88" providerId="AD" clId="Web-{AAE353E8-BE3D-1FCA-1250-8AD030C6C3A2}" dt="2021-12-06T01:58:02.575" v="267"/>
          <ac:spMkLst>
            <pc:docMk/>
            <pc:sldMk cId="1892034612" sldId="337"/>
            <ac:spMk id="12" creationId="{A98F2782-0AD1-4AB6-BBB8-3BA1BB416CE2}"/>
          </ac:spMkLst>
        </pc:spChg>
        <pc:spChg chg="add">
          <ac:chgData name="Hannah M Lensing" userId="S::hlensing@gmu.edu::d5cd4bf3-102f-44a6-9ee4-094e0a31fd88" providerId="AD" clId="Web-{AAE353E8-BE3D-1FCA-1250-8AD030C6C3A2}" dt="2021-12-06T02:47:51.980" v="289"/>
          <ac:spMkLst>
            <pc:docMk/>
            <pc:sldMk cId="1892034612" sldId="337"/>
            <ac:spMk id="13" creationId="{1531B9EF-E1F9-40FE-9CC0-C4C5F70253C7}"/>
          </ac:spMkLst>
        </pc:spChg>
        <pc:spChg chg="add del">
          <ac:chgData name="Hannah M Lensing" userId="S::hlensing@gmu.edu::d5cd4bf3-102f-44a6-9ee4-094e0a31fd88" providerId="AD" clId="Web-{AAE353E8-BE3D-1FCA-1250-8AD030C6C3A2}" dt="2021-12-06T01:58:04.825" v="269"/>
          <ac:spMkLst>
            <pc:docMk/>
            <pc:sldMk cId="1892034612" sldId="337"/>
            <ac:spMk id="14" creationId="{619F5C88-C232-4D01-8DB1-8A0C673DDBC3}"/>
          </ac:spMkLst>
        </pc:spChg>
        <pc:spChg chg="add">
          <ac:chgData name="Hannah M Lensing" userId="S::hlensing@gmu.edu::d5cd4bf3-102f-44a6-9ee4-094e0a31fd88" providerId="AD" clId="Web-{AAE353E8-BE3D-1FCA-1250-8AD030C6C3A2}" dt="2021-12-06T02:47:51.980" v="289"/>
          <ac:spMkLst>
            <pc:docMk/>
            <pc:sldMk cId="1892034612" sldId="337"/>
            <ac:spMk id="15" creationId="{A8457049-EBE6-4D4A-9603-74419DBBE784}"/>
          </ac:spMkLst>
        </pc:spChg>
        <pc:spChg chg="add del">
          <ac:chgData name="Hannah M Lensing" userId="S::hlensing@gmu.edu::d5cd4bf3-102f-44a6-9ee4-094e0a31fd88" providerId="AD" clId="Web-{AAE353E8-BE3D-1FCA-1250-8AD030C6C3A2}" dt="2021-12-06T01:58:04.825" v="269"/>
          <ac:spMkLst>
            <pc:docMk/>
            <pc:sldMk cId="1892034612" sldId="337"/>
            <ac:spMk id="16" creationId="{1EEE7F17-8E08-4C69-8E22-661908E6DF72}"/>
          </ac:spMkLst>
        </pc:spChg>
        <pc:spChg chg="add">
          <ac:chgData name="Hannah M Lensing" userId="S::hlensing@gmu.edu::d5cd4bf3-102f-44a6-9ee4-094e0a31fd88" providerId="AD" clId="Web-{AAE353E8-BE3D-1FCA-1250-8AD030C6C3A2}" dt="2021-12-06T02:47:51.980" v="289"/>
          <ac:spMkLst>
            <pc:docMk/>
            <pc:sldMk cId="1892034612" sldId="337"/>
            <ac:spMk id="17" creationId="{D54EC586-DBC6-420F-A910-59AC50ABF982}"/>
          </ac:spMkLst>
        </pc:spChg>
        <pc:spChg chg="add">
          <ac:chgData name="Hannah M Lensing" userId="S::hlensing@gmu.edu::d5cd4bf3-102f-44a6-9ee4-094e0a31fd88" providerId="AD" clId="Web-{AAE353E8-BE3D-1FCA-1250-8AD030C6C3A2}" dt="2021-12-06T02:47:51.980" v="289"/>
          <ac:spMkLst>
            <pc:docMk/>
            <pc:sldMk cId="1892034612" sldId="337"/>
            <ac:spMk id="18" creationId="{5E22EDAF-5B6B-4EDA-874A-D2323A56311E}"/>
          </ac:spMkLst>
        </pc:spChg>
        <pc:spChg chg="add">
          <ac:chgData name="Hannah M Lensing" userId="S::hlensing@gmu.edu::d5cd4bf3-102f-44a6-9ee4-094e0a31fd88" providerId="AD" clId="Web-{AAE353E8-BE3D-1FCA-1250-8AD030C6C3A2}" dt="2021-12-06T02:47:51.980" v="289"/>
          <ac:spMkLst>
            <pc:docMk/>
            <pc:sldMk cId="1892034612" sldId="337"/>
            <ac:spMk id="19" creationId="{447093E9-0FF5-4C8A-87CA-1A77A8A8AAD6}"/>
          </ac:spMkLst>
        </pc:spChg>
        <pc:picChg chg="add del mod">
          <ac:chgData name="Hannah M Lensing" userId="S::hlensing@gmu.edu::d5cd4bf3-102f-44a6-9ee4-094e0a31fd88" providerId="AD" clId="Web-{AAE353E8-BE3D-1FCA-1250-8AD030C6C3A2}" dt="2021-12-06T02:47:14.588" v="273"/>
          <ac:picMkLst>
            <pc:docMk/>
            <pc:sldMk cId="1892034612" sldId="337"/>
            <ac:picMk id="3" creationId="{7C219A2A-F2CB-4CA7-9C4A-FDE991DB3F00}"/>
          </ac:picMkLst>
        </pc:picChg>
        <pc:picChg chg="add mod">
          <ac:chgData name="Hannah M Lensing" userId="S::hlensing@gmu.edu::d5cd4bf3-102f-44a6-9ee4-094e0a31fd88" providerId="AD" clId="Web-{AAE353E8-BE3D-1FCA-1250-8AD030C6C3A2}" dt="2021-12-06T02:47:51.980" v="289"/>
          <ac:picMkLst>
            <pc:docMk/>
            <pc:sldMk cId="1892034612" sldId="337"/>
            <ac:picMk id="4" creationId="{2E664D8A-1806-49CF-B312-FED73868D037}"/>
          </ac:picMkLst>
        </pc:picChg>
      </pc:sldChg>
    </pc:docChg>
  </pc:docChgLst>
  <pc:docChgLst>
    <pc:chgData name="Matt Willis" userId="S::mwill35@gmu.edu::73d5a5c3-1867-4520-bc6b-680f2a309099" providerId="AD" clId="Web-{B43FEE17-9484-4129-E20E-8BCE43E8C6A9}"/>
    <pc:docChg chg="addSld delSld modSld sldOrd">
      <pc:chgData name="Matt Willis" userId="S::mwill35@gmu.edu::73d5a5c3-1867-4520-bc6b-680f2a309099" providerId="AD" clId="Web-{B43FEE17-9484-4129-E20E-8BCE43E8C6A9}" dt="2021-10-12T05:53:45.221" v="1383" actId="20577"/>
      <pc:docMkLst>
        <pc:docMk/>
      </pc:docMkLst>
      <pc:sldChg chg="ord">
        <pc:chgData name="Matt Willis" userId="S::mwill35@gmu.edu::73d5a5c3-1867-4520-bc6b-680f2a309099" providerId="AD" clId="Web-{B43FEE17-9484-4129-E20E-8BCE43E8C6A9}" dt="2021-10-12T05:35:16.736" v="1250"/>
        <pc:sldMkLst>
          <pc:docMk/>
          <pc:sldMk cId="3458196601" sldId="286"/>
        </pc:sldMkLst>
      </pc:sldChg>
      <pc:sldChg chg="ord">
        <pc:chgData name="Matt Willis" userId="S::mwill35@gmu.edu::73d5a5c3-1867-4520-bc6b-680f2a309099" providerId="AD" clId="Web-{B43FEE17-9484-4129-E20E-8BCE43E8C6A9}" dt="2021-10-12T05:35:16.736" v="1249"/>
        <pc:sldMkLst>
          <pc:docMk/>
          <pc:sldMk cId="1213370155" sldId="287"/>
        </pc:sldMkLst>
      </pc:sldChg>
      <pc:sldChg chg="ord">
        <pc:chgData name="Matt Willis" userId="S::mwill35@gmu.edu::73d5a5c3-1867-4520-bc6b-680f2a309099" providerId="AD" clId="Web-{B43FEE17-9484-4129-E20E-8BCE43E8C6A9}" dt="2021-10-12T05:35:16.736" v="1248"/>
        <pc:sldMkLst>
          <pc:docMk/>
          <pc:sldMk cId="310685658" sldId="288"/>
        </pc:sldMkLst>
      </pc:sldChg>
      <pc:sldChg chg="ord">
        <pc:chgData name="Matt Willis" userId="S::mwill35@gmu.edu::73d5a5c3-1867-4520-bc6b-680f2a309099" providerId="AD" clId="Web-{B43FEE17-9484-4129-E20E-8BCE43E8C6A9}" dt="2021-10-12T05:35:16.736" v="1247"/>
        <pc:sldMkLst>
          <pc:docMk/>
          <pc:sldMk cId="216575021" sldId="289"/>
        </pc:sldMkLst>
      </pc:sldChg>
      <pc:sldChg chg="ord">
        <pc:chgData name="Matt Willis" userId="S::mwill35@gmu.edu::73d5a5c3-1867-4520-bc6b-680f2a309099" providerId="AD" clId="Web-{B43FEE17-9484-4129-E20E-8BCE43E8C6A9}" dt="2021-10-12T05:35:16.736" v="1246"/>
        <pc:sldMkLst>
          <pc:docMk/>
          <pc:sldMk cId="732920428" sldId="290"/>
        </pc:sldMkLst>
      </pc:sldChg>
      <pc:sldChg chg="ord">
        <pc:chgData name="Matt Willis" userId="S::mwill35@gmu.edu::73d5a5c3-1867-4520-bc6b-680f2a309099" providerId="AD" clId="Web-{B43FEE17-9484-4129-E20E-8BCE43E8C6A9}" dt="2021-10-12T05:35:16.721" v="1245"/>
        <pc:sldMkLst>
          <pc:docMk/>
          <pc:sldMk cId="2866786858" sldId="291"/>
        </pc:sldMkLst>
      </pc:sldChg>
      <pc:sldChg chg="modNotes">
        <pc:chgData name="Matt Willis" userId="S::mwill35@gmu.edu::73d5a5c3-1867-4520-bc6b-680f2a309099" providerId="AD" clId="Web-{B43FEE17-9484-4129-E20E-8BCE43E8C6A9}" dt="2021-10-12T04:48:11.912" v="194"/>
        <pc:sldMkLst>
          <pc:docMk/>
          <pc:sldMk cId="1002722870" sldId="292"/>
        </pc:sldMkLst>
      </pc:sldChg>
      <pc:sldChg chg="modSp new ord">
        <pc:chgData name="Matt Willis" userId="S::mwill35@gmu.edu::73d5a5c3-1867-4520-bc6b-680f2a309099" providerId="AD" clId="Web-{B43FEE17-9484-4129-E20E-8BCE43E8C6A9}" dt="2021-10-12T05:35:16.736" v="1251"/>
        <pc:sldMkLst>
          <pc:docMk/>
          <pc:sldMk cId="1328644102" sldId="293"/>
        </pc:sldMkLst>
        <pc:spChg chg="mod">
          <ac:chgData name="Matt Willis" userId="S::mwill35@gmu.edu::73d5a5c3-1867-4520-bc6b-680f2a309099" providerId="AD" clId="Web-{B43FEE17-9484-4129-E20E-8BCE43E8C6A9}" dt="2021-10-12T01:01:47.661" v="4" actId="20577"/>
          <ac:spMkLst>
            <pc:docMk/>
            <pc:sldMk cId="1328644102" sldId="293"/>
            <ac:spMk id="2" creationId="{250BA64C-543D-48AA-BD04-2845CE17A333}"/>
          </ac:spMkLst>
        </pc:spChg>
      </pc:sldChg>
      <pc:sldChg chg="modSp new ord">
        <pc:chgData name="Matt Willis" userId="S::mwill35@gmu.edu::73d5a5c3-1867-4520-bc6b-680f2a309099" providerId="AD" clId="Web-{B43FEE17-9484-4129-E20E-8BCE43E8C6A9}" dt="2021-10-12T05:35:16.721" v="1244"/>
        <pc:sldMkLst>
          <pc:docMk/>
          <pc:sldMk cId="3133538872" sldId="294"/>
        </pc:sldMkLst>
        <pc:spChg chg="mod">
          <ac:chgData name="Matt Willis" userId="S::mwill35@gmu.edu::73d5a5c3-1867-4520-bc6b-680f2a309099" providerId="AD" clId="Web-{B43FEE17-9484-4129-E20E-8BCE43E8C6A9}" dt="2021-10-12T01:02:05.490" v="10" actId="20577"/>
          <ac:spMkLst>
            <pc:docMk/>
            <pc:sldMk cId="3133538872" sldId="294"/>
            <ac:spMk id="2" creationId="{257C01AE-1DBA-4FDE-A5C7-B848A138E2A3}"/>
          </ac:spMkLst>
        </pc:spChg>
      </pc:sldChg>
      <pc:sldChg chg="addSp delSp modSp new">
        <pc:chgData name="Matt Willis" userId="S::mwill35@gmu.edu::73d5a5c3-1867-4520-bc6b-680f2a309099" providerId="AD" clId="Web-{B43FEE17-9484-4129-E20E-8BCE43E8C6A9}" dt="2021-10-12T05:21:50.644" v="886" actId="20577"/>
        <pc:sldMkLst>
          <pc:docMk/>
          <pc:sldMk cId="1849950002" sldId="295"/>
        </pc:sldMkLst>
        <pc:spChg chg="mod">
          <ac:chgData name="Matt Willis" userId="S::mwill35@gmu.edu::73d5a5c3-1867-4520-bc6b-680f2a309099" providerId="AD" clId="Web-{B43FEE17-9484-4129-E20E-8BCE43E8C6A9}" dt="2021-10-12T05:20:20.591" v="842" actId="14100"/>
          <ac:spMkLst>
            <pc:docMk/>
            <pc:sldMk cId="1849950002" sldId="295"/>
            <ac:spMk id="2" creationId="{24E2FED3-E683-483D-8D0C-75463129F2DD}"/>
          </ac:spMkLst>
        </pc:spChg>
        <pc:spChg chg="add mod">
          <ac:chgData name="Matt Willis" userId="S::mwill35@gmu.edu::73d5a5c3-1867-4520-bc6b-680f2a309099" providerId="AD" clId="Web-{B43FEE17-9484-4129-E20E-8BCE43E8C6A9}" dt="2021-10-12T05:21:50.644" v="886" actId="20577"/>
          <ac:spMkLst>
            <pc:docMk/>
            <pc:sldMk cId="1849950002" sldId="295"/>
            <ac:spMk id="3" creationId="{2209B5B4-1514-47DD-8376-78E24EFCA679}"/>
          </ac:spMkLst>
        </pc:spChg>
        <pc:spChg chg="del">
          <ac:chgData name="Matt Willis" userId="S::mwill35@gmu.edu::73d5a5c3-1867-4520-bc6b-680f2a309099" providerId="AD" clId="Web-{B43FEE17-9484-4129-E20E-8BCE43E8C6A9}" dt="2021-10-12T01:02:26.226" v="12"/>
          <ac:spMkLst>
            <pc:docMk/>
            <pc:sldMk cId="1849950002" sldId="295"/>
            <ac:spMk id="3" creationId="{3AF6AE7E-35DF-4812-94EA-ED4B0ADC5D10}"/>
          </ac:spMkLst>
        </pc:spChg>
        <pc:spChg chg="add del mod">
          <ac:chgData name="Matt Willis" userId="S::mwill35@gmu.edu::73d5a5c3-1867-4520-bc6b-680f2a309099" providerId="AD" clId="Web-{B43FEE17-9484-4129-E20E-8BCE43E8C6A9}" dt="2021-10-12T01:08:27.577" v="14"/>
          <ac:spMkLst>
            <pc:docMk/>
            <pc:sldMk cId="1849950002" sldId="295"/>
            <ac:spMk id="6" creationId="{81872713-8A2D-45E0-BBC3-7475AAA9A3C0}"/>
          </ac:spMkLst>
        </pc:spChg>
        <pc:picChg chg="add del mod ord">
          <ac:chgData name="Matt Willis" userId="S::mwill35@gmu.edu::73d5a5c3-1867-4520-bc6b-680f2a309099" providerId="AD" clId="Web-{B43FEE17-9484-4129-E20E-8BCE43E8C6A9}" dt="2021-10-12T01:02:49.259" v="13"/>
          <ac:picMkLst>
            <pc:docMk/>
            <pc:sldMk cId="1849950002" sldId="295"/>
            <ac:picMk id="4" creationId="{029D5CB3-7D5F-47CB-9819-A55F26E87785}"/>
          </ac:picMkLst>
        </pc:picChg>
        <pc:picChg chg="add mod ord">
          <ac:chgData name="Matt Willis" userId="S::mwill35@gmu.edu::73d5a5c3-1867-4520-bc6b-680f2a309099" providerId="AD" clId="Web-{B43FEE17-9484-4129-E20E-8BCE43E8C6A9}" dt="2021-10-12T05:19:25.261" v="831" actId="1076"/>
          <ac:picMkLst>
            <pc:docMk/>
            <pc:sldMk cId="1849950002" sldId="295"/>
            <ac:picMk id="7" creationId="{B14EC36A-0E5D-4A94-8DE5-D9E258C52080}"/>
          </ac:picMkLst>
        </pc:picChg>
      </pc:sldChg>
      <pc:sldChg chg="modSp new ord modNotes">
        <pc:chgData name="Matt Willis" userId="S::mwill35@gmu.edu::73d5a5c3-1867-4520-bc6b-680f2a309099" providerId="AD" clId="Web-{B43FEE17-9484-4129-E20E-8BCE43E8C6A9}" dt="2021-10-12T04:49:08.633" v="222"/>
        <pc:sldMkLst>
          <pc:docMk/>
          <pc:sldMk cId="1539364183" sldId="296"/>
        </pc:sldMkLst>
        <pc:spChg chg="mod">
          <ac:chgData name="Matt Willis" userId="S::mwill35@gmu.edu::73d5a5c3-1867-4520-bc6b-680f2a309099" providerId="AD" clId="Web-{B43FEE17-9484-4129-E20E-8BCE43E8C6A9}" dt="2021-10-12T01:08:52.860" v="27" actId="20577"/>
          <ac:spMkLst>
            <pc:docMk/>
            <pc:sldMk cId="1539364183" sldId="296"/>
            <ac:spMk id="2" creationId="{6604C176-63E8-4C76-BA0B-8F0065CA3172}"/>
          </ac:spMkLst>
        </pc:spChg>
        <pc:spChg chg="mod">
          <ac:chgData name="Matt Willis" userId="S::mwill35@gmu.edu::73d5a5c3-1867-4520-bc6b-680f2a309099" providerId="AD" clId="Web-{B43FEE17-9484-4129-E20E-8BCE43E8C6A9}" dt="2021-10-12T04:48:50.773" v="213" actId="20577"/>
          <ac:spMkLst>
            <pc:docMk/>
            <pc:sldMk cId="1539364183" sldId="296"/>
            <ac:spMk id="3" creationId="{57988680-ADF4-41E7-9E41-670D0F8FB220}"/>
          </ac:spMkLst>
        </pc:spChg>
      </pc:sldChg>
      <pc:sldChg chg="addSp delSp modSp new mod setBg setClrOvrMap">
        <pc:chgData name="Matt Willis" userId="S::mwill35@gmu.edu::73d5a5c3-1867-4520-bc6b-680f2a309099" providerId="AD" clId="Web-{B43FEE17-9484-4129-E20E-8BCE43E8C6A9}" dt="2021-10-12T05:34:33.610" v="1243" actId="1076"/>
        <pc:sldMkLst>
          <pc:docMk/>
          <pc:sldMk cId="3889920017" sldId="297"/>
        </pc:sldMkLst>
        <pc:spChg chg="mod">
          <ac:chgData name="Matt Willis" userId="S::mwill35@gmu.edu::73d5a5c3-1867-4520-bc6b-680f2a309099" providerId="AD" clId="Web-{B43FEE17-9484-4129-E20E-8BCE43E8C6A9}" dt="2021-10-12T05:00:47.574" v="320" actId="20577"/>
          <ac:spMkLst>
            <pc:docMk/>
            <pc:sldMk cId="3889920017" sldId="297"/>
            <ac:spMk id="2" creationId="{F357F5F9-D1FE-4458-886A-C6FBD314FBDD}"/>
          </ac:spMkLst>
        </pc:spChg>
        <pc:spChg chg="add mod">
          <ac:chgData name="Matt Willis" userId="S::mwill35@gmu.edu::73d5a5c3-1867-4520-bc6b-680f2a309099" providerId="AD" clId="Web-{B43FEE17-9484-4129-E20E-8BCE43E8C6A9}" dt="2021-10-12T05:06:16.068" v="440" actId="20577"/>
          <ac:spMkLst>
            <pc:docMk/>
            <pc:sldMk cId="3889920017" sldId="297"/>
            <ac:spMk id="3" creationId="{208880D4-1345-4F0C-BFD5-2E362527C02D}"/>
          </ac:spMkLst>
        </pc:spChg>
        <pc:spChg chg="del">
          <ac:chgData name="Matt Willis" userId="S::mwill35@gmu.edu::73d5a5c3-1867-4520-bc6b-680f2a309099" providerId="AD" clId="Web-{B43FEE17-9484-4129-E20E-8BCE43E8C6A9}" dt="2021-10-12T01:14:45.038" v="113"/>
          <ac:spMkLst>
            <pc:docMk/>
            <pc:sldMk cId="3889920017" sldId="297"/>
            <ac:spMk id="3" creationId="{BDCE2CC7-CEEB-4BBF-9443-371C92EB2CF0}"/>
          </ac:spMkLst>
        </pc:spChg>
        <pc:spChg chg="add">
          <ac:chgData name="Matt Willis" userId="S::mwill35@gmu.edu::73d5a5c3-1867-4520-bc6b-680f2a309099" providerId="AD" clId="Web-{B43FEE17-9484-4129-E20E-8BCE43E8C6A9}" dt="2021-10-12T05:34:20.313" v="1241"/>
          <ac:spMkLst>
            <pc:docMk/>
            <pc:sldMk cId="3889920017" sldId="297"/>
            <ac:spMk id="6" creationId="{7897B5D2-FCEA-4DEE-938A-E6CC6C11B5A2}"/>
          </ac:spMkLst>
        </pc:spChg>
        <pc:spChg chg="add del">
          <ac:chgData name="Matt Willis" userId="S::mwill35@gmu.edu::73d5a5c3-1867-4520-bc6b-680f2a309099" providerId="AD" clId="Web-{B43FEE17-9484-4129-E20E-8BCE43E8C6A9}" dt="2021-10-12T01:25:43.487" v="175"/>
          <ac:spMkLst>
            <pc:docMk/>
            <pc:sldMk cId="3889920017" sldId="297"/>
            <ac:spMk id="8" creationId="{AE5285D4-BC1D-444E-8B85-39DA74C97D86}"/>
          </ac:spMkLst>
        </pc:spChg>
        <pc:spChg chg="add">
          <ac:chgData name="Matt Willis" userId="S::mwill35@gmu.edu::73d5a5c3-1867-4520-bc6b-680f2a309099" providerId="AD" clId="Web-{B43FEE17-9484-4129-E20E-8BCE43E8C6A9}" dt="2021-10-12T01:25:18.704" v="173"/>
          <ac:spMkLst>
            <pc:docMk/>
            <pc:sldMk cId="3889920017" sldId="297"/>
            <ac:spMk id="11" creationId="{E9751CB9-7B25-4EB8-9A6F-82F822549F12}"/>
          </ac:spMkLst>
        </pc:spChg>
        <pc:spChg chg="add">
          <ac:chgData name="Matt Willis" userId="S::mwill35@gmu.edu::73d5a5c3-1867-4520-bc6b-680f2a309099" providerId="AD" clId="Web-{B43FEE17-9484-4129-E20E-8BCE43E8C6A9}" dt="2021-10-12T01:25:18.704" v="173"/>
          <ac:spMkLst>
            <pc:docMk/>
            <pc:sldMk cId="3889920017" sldId="297"/>
            <ac:spMk id="13" creationId="{E1317383-CF3B-4B02-9512-BECBEF6362A4}"/>
          </ac:spMkLst>
        </pc:spChg>
        <pc:spChg chg="add">
          <ac:chgData name="Matt Willis" userId="S::mwill35@gmu.edu::73d5a5c3-1867-4520-bc6b-680f2a309099" providerId="AD" clId="Web-{B43FEE17-9484-4129-E20E-8BCE43E8C6A9}" dt="2021-10-12T01:25:18.704" v="173"/>
          <ac:spMkLst>
            <pc:docMk/>
            <pc:sldMk cId="3889920017" sldId="297"/>
            <ac:spMk id="15" creationId="{B1D4C7A0-6DF2-4F2D-A45D-F111582974C7}"/>
          </ac:spMkLst>
        </pc:spChg>
        <pc:spChg chg="add">
          <ac:chgData name="Matt Willis" userId="S::mwill35@gmu.edu::73d5a5c3-1867-4520-bc6b-680f2a309099" providerId="AD" clId="Web-{B43FEE17-9484-4129-E20E-8BCE43E8C6A9}" dt="2021-10-12T01:25:18.704" v="173"/>
          <ac:spMkLst>
            <pc:docMk/>
            <pc:sldMk cId="3889920017" sldId="297"/>
            <ac:spMk id="17" creationId="{DBF3943D-BCB6-4B31-809D-A005686483B4}"/>
          </ac:spMkLst>
        </pc:spChg>
        <pc:spChg chg="add">
          <ac:chgData name="Matt Willis" userId="S::mwill35@gmu.edu::73d5a5c3-1867-4520-bc6b-680f2a309099" providerId="AD" clId="Web-{B43FEE17-9484-4129-E20E-8BCE43E8C6A9}" dt="2021-10-12T01:25:18.704" v="173"/>
          <ac:spMkLst>
            <pc:docMk/>
            <pc:sldMk cId="3889920017" sldId="297"/>
            <ac:spMk id="19" creationId="{39373A6F-2E1F-4613-8E1D-D68057D29F31}"/>
          </ac:spMkLst>
        </pc:spChg>
        <pc:picChg chg="add mod ord">
          <ac:chgData name="Matt Willis" userId="S::mwill35@gmu.edu::73d5a5c3-1867-4520-bc6b-680f2a309099" providerId="AD" clId="Web-{B43FEE17-9484-4129-E20E-8BCE43E8C6A9}" dt="2021-10-12T05:34:33.610" v="1243" actId="1076"/>
          <ac:picMkLst>
            <pc:docMk/>
            <pc:sldMk cId="3889920017" sldId="297"/>
            <ac:picMk id="4" creationId="{962C9A30-162D-4970-ACFE-FEE1B08C9900}"/>
          </ac:picMkLst>
        </pc:picChg>
        <pc:picChg chg="add mod">
          <ac:chgData name="Matt Willis" userId="S::mwill35@gmu.edu::73d5a5c3-1867-4520-bc6b-680f2a309099" providerId="AD" clId="Web-{B43FEE17-9484-4129-E20E-8BCE43E8C6A9}" dt="2021-10-12T01:25:49.440" v="176" actId="1076"/>
          <ac:picMkLst>
            <pc:docMk/>
            <pc:sldMk cId="3889920017" sldId="297"/>
            <ac:picMk id="5" creationId="{DA2CBACC-9953-45C0-BB16-B5FEB1313D93}"/>
          </ac:picMkLst>
        </pc:picChg>
      </pc:sldChg>
      <pc:sldChg chg="addSp modSp new">
        <pc:chgData name="Matt Willis" userId="S::mwill35@gmu.edu::73d5a5c3-1867-4520-bc6b-680f2a309099" providerId="AD" clId="Web-{B43FEE17-9484-4129-E20E-8BCE43E8C6A9}" dt="2021-10-12T01:16:38.389" v="159" actId="20577"/>
        <pc:sldMkLst>
          <pc:docMk/>
          <pc:sldMk cId="2490578610" sldId="298"/>
        </pc:sldMkLst>
        <pc:spChg chg="mod">
          <ac:chgData name="Matt Willis" userId="S::mwill35@gmu.edu::73d5a5c3-1867-4520-bc6b-680f2a309099" providerId="AD" clId="Web-{B43FEE17-9484-4129-E20E-8BCE43E8C6A9}" dt="2021-10-12T01:16:38.389" v="159" actId="20577"/>
          <ac:spMkLst>
            <pc:docMk/>
            <pc:sldMk cId="2490578610" sldId="298"/>
            <ac:spMk id="2" creationId="{C3B74A43-3250-438D-A059-0D5A32CF23EF}"/>
          </ac:spMkLst>
        </pc:spChg>
        <pc:picChg chg="add mod">
          <ac:chgData name="Matt Willis" userId="S::mwill35@gmu.edu::73d5a5c3-1867-4520-bc6b-680f2a309099" providerId="AD" clId="Web-{B43FEE17-9484-4129-E20E-8BCE43E8C6A9}" dt="2021-10-12T01:16:13.497" v="144" actId="1076"/>
          <ac:picMkLst>
            <pc:docMk/>
            <pc:sldMk cId="2490578610" sldId="298"/>
            <ac:picMk id="5" creationId="{94782728-4DB8-44BA-897A-A88CEC96D480}"/>
          </ac:picMkLst>
        </pc:picChg>
        <pc:picChg chg="add ord">
          <ac:chgData name="Matt Willis" userId="S::mwill35@gmu.edu::73d5a5c3-1867-4520-bc6b-680f2a309099" providerId="AD" clId="Web-{B43FEE17-9484-4129-E20E-8BCE43E8C6A9}" dt="2021-10-12T01:16:05.169" v="143"/>
          <ac:picMkLst>
            <pc:docMk/>
            <pc:sldMk cId="2490578610" sldId="298"/>
            <ac:picMk id="7" creationId="{8D92621B-14C8-441C-B311-DD4556EF446F}"/>
          </ac:picMkLst>
        </pc:picChg>
      </pc:sldChg>
      <pc:sldChg chg="modSp new del">
        <pc:chgData name="Matt Willis" userId="S::mwill35@gmu.edu::73d5a5c3-1867-4520-bc6b-680f2a309099" providerId="AD" clId="Web-{B43FEE17-9484-4129-E20E-8BCE43E8C6A9}" dt="2021-10-12T05:35:44.456" v="1252"/>
        <pc:sldMkLst>
          <pc:docMk/>
          <pc:sldMk cId="1155508435" sldId="299"/>
        </pc:sldMkLst>
        <pc:spChg chg="mod">
          <ac:chgData name="Matt Willis" userId="S::mwill35@gmu.edu::73d5a5c3-1867-4520-bc6b-680f2a309099" providerId="AD" clId="Web-{B43FEE17-9484-4129-E20E-8BCE43E8C6A9}" dt="2021-10-12T05:00:17.386" v="314" actId="20577"/>
          <ac:spMkLst>
            <pc:docMk/>
            <pc:sldMk cId="1155508435" sldId="299"/>
            <ac:spMk id="3" creationId="{D030A49F-EF76-4628-A06D-989DAF6774BB}"/>
          </ac:spMkLst>
        </pc:spChg>
      </pc:sldChg>
      <pc:sldChg chg="modSp new">
        <pc:chgData name="Matt Willis" userId="S::mwill35@gmu.edu::73d5a5c3-1867-4520-bc6b-680f2a309099" providerId="AD" clId="Web-{B43FEE17-9484-4129-E20E-8BCE43E8C6A9}" dt="2021-10-12T05:36:11.285" v="1255" actId="20577"/>
        <pc:sldMkLst>
          <pc:docMk/>
          <pc:sldMk cId="1849417332" sldId="300"/>
        </pc:sldMkLst>
        <pc:spChg chg="mod">
          <ac:chgData name="Matt Willis" userId="S::mwill35@gmu.edu::73d5a5c3-1867-4520-bc6b-680f2a309099" providerId="AD" clId="Web-{B43FEE17-9484-4129-E20E-8BCE43E8C6A9}" dt="2021-10-12T05:13:32.424" v="676" actId="20577"/>
          <ac:spMkLst>
            <pc:docMk/>
            <pc:sldMk cId="1849417332" sldId="300"/>
            <ac:spMk id="2" creationId="{159E8BD6-4EE3-4E96-9F61-1FD99D16A2CB}"/>
          </ac:spMkLst>
        </pc:spChg>
        <pc:spChg chg="mod">
          <ac:chgData name="Matt Willis" userId="S::mwill35@gmu.edu::73d5a5c3-1867-4520-bc6b-680f2a309099" providerId="AD" clId="Web-{B43FEE17-9484-4129-E20E-8BCE43E8C6A9}" dt="2021-10-12T05:36:11.285" v="1255" actId="20577"/>
          <ac:spMkLst>
            <pc:docMk/>
            <pc:sldMk cId="1849417332" sldId="300"/>
            <ac:spMk id="3" creationId="{CB5DB6EE-7F73-450F-B5D5-118C97A18A27}"/>
          </ac:spMkLst>
        </pc:spChg>
      </pc:sldChg>
      <pc:sldChg chg="modSp new">
        <pc:chgData name="Matt Willis" userId="S::mwill35@gmu.edu::73d5a5c3-1867-4520-bc6b-680f2a309099" providerId="AD" clId="Web-{B43FEE17-9484-4129-E20E-8BCE43E8C6A9}" dt="2021-10-12T05:33:47.546" v="1240" actId="20577"/>
        <pc:sldMkLst>
          <pc:docMk/>
          <pc:sldMk cId="1641805481" sldId="301"/>
        </pc:sldMkLst>
        <pc:spChg chg="mod">
          <ac:chgData name="Matt Willis" userId="S::mwill35@gmu.edu::73d5a5c3-1867-4520-bc6b-680f2a309099" providerId="AD" clId="Web-{B43FEE17-9484-4129-E20E-8BCE43E8C6A9}" dt="2021-10-12T04:55:05.909" v="228" actId="20577"/>
          <ac:spMkLst>
            <pc:docMk/>
            <pc:sldMk cId="1641805481" sldId="301"/>
            <ac:spMk id="2" creationId="{045F7F2B-FE03-4CE3-8E71-419C22256209}"/>
          </ac:spMkLst>
        </pc:spChg>
        <pc:spChg chg="mod">
          <ac:chgData name="Matt Willis" userId="S::mwill35@gmu.edu::73d5a5c3-1867-4520-bc6b-680f2a309099" providerId="AD" clId="Web-{B43FEE17-9484-4129-E20E-8BCE43E8C6A9}" dt="2021-10-12T05:33:47.546" v="1240" actId="20577"/>
          <ac:spMkLst>
            <pc:docMk/>
            <pc:sldMk cId="1641805481" sldId="301"/>
            <ac:spMk id="3" creationId="{4AA5C3E5-075F-480D-85BB-C84C148FFF85}"/>
          </ac:spMkLst>
        </pc:spChg>
      </pc:sldChg>
      <pc:sldChg chg="addSp delSp modSp new mod setBg setClrOvrMap">
        <pc:chgData name="Matt Willis" userId="S::mwill35@gmu.edu::73d5a5c3-1867-4520-bc6b-680f2a309099" providerId="AD" clId="Web-{B43FEE17-9484-4129-E20E-8BCE43E8C6A9}" dt="2021-10-12T05:53:45.221" v="1383" actId="20577"/>
        <pc:sldMkLst>
          <pc:docMk/>
          <pc:sldMk cId="3837718059" sldId="302"/>
        </pc:sldMkLst>
        <pc:spChg chg="mod ord">
          <ac:chgData name="Matt Willis" userId="S::mwill35@gmu.edu::73d5a5c3-1867-4520-bc6b-680f2a309099" providerId="AD" clId="Web-{B43FEE17-9484-4129-E20E-8BCE43E8C6A9}" dt="2021-10-12T05:32:45.571" v="1217" actId="20577"/>
          <ac:spMkLst>
            <pc:docMk/>
            <pc:sldMk cId="3837718059" sldId="302"/>
            <ac:spMk id="2" creationId="{99AC8506-EF18-4F12-94B4-824D650BC8C1}"/>
          </ac:spMkLst>
        </pc:spChg>
        <pc:spChg chg="add del mod ord">
          <ac:chgData name="Matt Willis" userId="S::mwill35@gmu.edu::73d5a5c3-1867-4520-bc6b-680f2a309099" providerId="AD" clId="Web-{B43FEE17-9484-4129-E20E-8BCE43E8C6A9}" dt="2021-10-12T05:53:45.221" v="1383" actId="20577"/>
          <ac:spMkLst>
            <pc:docMk/>
            <pc:sldMk cId="3837718059" sldId="302"/>
            <ac:spMk id="3" creationId="{2E58D0D1-4590-4CE7-9F6F-24A72588F204}"/>
          </ac:spMkLst>
        </pc:spChg>
        <pc:spChg chg="add del">
          <ac:chgData name="Matt Willis" userId="S::mwill35@gmu.edu::73d5a5c3-1867-4520-bc6b-680f2a309099" providerId="AD" clId="Web-{B43FEE17-9484-4129-E20E-8BCE43E8C6A9}" dt="2021-10-12T05:12:51.501" v="670"/>
          <ac:spMkLst>
            <pc:docMk/>
            <pc:sldMk cId="3837718059" sldId="302"/>
            <ac:spMk id="6" creationId="{FBB53F82-F191-4EEB-AB7B-F69E634FA3E8}"/>
          </ac:spMkLst>
        </pc:spChg>
        <pc:spChg chg="add del">
          <ac:chgData name="Matt Willis" userId="S::mwill35@gmu.edu::73d5a5c3-1867-4520-bc6b-680f2a309099" providerId="AD" clId="Web-{B43FEE17-9484-4129-E20E-8BCE43E8C6A9}" dt="2021-10-12T05:12:51.501" v="670"/>
          <ac:spMkLst>
            <pc:docMk/>
            <pc:sldMk cId="3837718059" sldId="302"/>
            <ac:spMk id="7" creationId="{8616AA08-3831-473D-B61B-89484A33CF65}"/>
          </ac:spMkLst>
        </pc:spChg>
        <pc:spChg chg="add del">
          <ac:chgData name="Matt Willis" userId="S::mwill35@gmu.edu::73d5a5c3-1867-4520-bc6b-680f2a309099" providerId="AD" clId="Web-{B43FEE17-9484-4129-E20E-8BCE43E8C6A9}" dt="2021-10-12T05:12:51.501" v="670"/>
          <ac:spMkLst>
            <pc:docMk/>
            <pc:sldMk cId="3837718059" sldId="302"/>
            <ac:spMk id="8" creationId="{8431B918-3A1C-46BA-9430-CAD97D9DA0FC}"/>
          </ac:spMkLst>
        </pc:spChg>
        <pc:spChg chg="add del">
          <ac:chgData name="Matt Willis" userId="S::mwill35@gmu.edu::73d5a5c3-1867-4520-bc6b-680f2a309099" providerId="AD" clId="Web-{B43FEE17-9484-4129-E20E-8BCE43E8C6A9}" dt="2021-10-12T05:12:14.015" v="666"/>
          <ac:spMkLst>
            <pc:docMk/>
            <pc:sldMk cId="3837718059" sldId="302"/>
            <ac:spMk id="9" creationId="{1BB56EB9-078F-4952-AC1F-149C7A0AE4D5}"/>
          </ac:spMkLst>
        </pc:spChg>
        <pc:spChg chg="add del">
          <ac:chgData name="Matt Willis" userId="S::mwill35@gmu.edu::73d5a5c3-1867-4520-bc6b-680f2a309099" providerId="AD" clId="Web-{B43FEE17-9484-4129-E20E-8BCE43E8C6A9}" dt="2021-10-12T05:12:51.501" v="670"/>
          <ac:spMkLst>
            <pc:docMk/>
            <pc:sldMk cId="3837718059" sldId="302"/>
            <ac:spMk id="10" creationId="{8400935A-2F82-4DC4-A4E1-E12EFB8C2738}"/>
          </ac:spMkLst>
        </pc:spChg>
        <pc:spChg chg="add del">
          <ac:chgData name="Matt Willis" userId="S::mwill35@gmu.edu::73d5a5c3-1867-4520-bc6b-680f2a309099" providerId="AD" clId="Web-{B43FEE17-9484-4129-E20E-8BCE43E8C6A9}" dt="2021-10-12T05:12:14.015" v="666"/>
          <ac:spMkLst>
            <pc:docMk/>
            <pc:sldMk cId="3837718059" sldId="302"/>
            <ac:spMk id="11" creationId="{D3772EE4-ED5E-4D3A-A306-B22CF866786D}"/>
          </ac:spMkLst>
        </pc:spChg>
        <pc:spChg chg="add del">
          <ac:chgData name="Matt Willis" userId="S::mwill35@gmu.edu::73d5a5c3-1867-4520-bc6b-680f2a309099" providerId="AD" clId="Web-{B43FEE17-9484-4129-E20E-8BCE43E8C6A9}" dt="2021-10-12T05:12:51.501" v="670"/>
          <ac:spMkLst>
            <pc:docMk/>
            <pc:sldMk cId="3837718059" sldId="302"/>
            <ac:spMk id="12" creationId="{A3D5D599-1CAE-4C92-B5AE-8E51AF6D47C9}"/>
          </ac:spMkLst>
        </pc:spChg>
        <pc:spChg chg="add del">
          <ac:chgData name="Matt Willis" userId="S::mwill35@gmu.edu::73d5a5c3-1867-4520-bc6b-680f2a309099" providerId="AD" clId="Web-{B43FEE17-9484-4129-E20E-8BCE43E8C6A9}" dt="2021-10-12T05:12:14.015" v="666"/>
          <ac:spMkLst>
            <pc:docMk/>
            <pc:sldMk cId="3837718059" sldId="302"/>
            <ac:spMk id="13" creationId="{10058680-D07C-4893-B2B7-91543F18AB32}"/>
          </ac:spMkLst>
        </pc:spChg>
        <pc:spChg chg="add del">
          <ac:chgData name="Matt Willis" userId="S::mwill35@gmu.edu::73d5a5c3-1867-4520-bc6b-680f2a309099" providerId="AD" clId="Web-{B43FEE17-9484-4129-E20E-8BCE43E8C6A9}" dt="2021-10-12T05:12:14.015" v="666"/>
          <ac:spMkLst>
            <pc:docMk/>
            <pc:sldMk cId="3837718059" sldId="302"/>
            <ac:spMk id="15" creationId="{7B42427A-0A1F-4A55-8705-D9179F1E0CFB}"/>
          </ac:spMkLst>
        </pc:spChg>
        <pc:spChg chg="add">
          <ac:chgData name="Matt Willis" userId="S::mwill35@gmu.edu::73d5a5c3-1867-4520-bc6b-680f2a309099" providerId="AD" clId="Web-{B43FEE17-9484-4129-E20E-8BCE43E8C6A9}" dt="2021-10-12T05:12:51.501" v="670"/>
          <ac:spMkLst>
            <pc:docMk/>
            <pc:sldMk cId="3837718059" sldId="302"/>
            <ac:spMk id="16" creationId="{B8DD2392-397B-48BF-BEFA-EA1FB881CA85}"/>
          </ac:spMkLst>
        </pc:spChg>
        <pc:spChg chg="add del">
          <ac:chgData name="Matt Willis" userId="S::mwill35@gmu.edu::73d5a5c3-1867-4520-bc6b-680f2a309099" providerId="AD" clId="Web-{B43FEE17-9484-4129-E20E-8BCE43E8C6A9}" dt="2021-10-12T05:12:14.015" v="666"/>
          <ac:spMkLst>
            <pc:docMk/>
            <pc:sldMk cId="3837718059" sldId="302"/>
            <ac:spMk id="17" creationId="{EE54A6FE-D8CB-48A3-900B-053D4EBD3B85}"/>
          </ac:spMkLst>
        </pc:spChg>
        <pc:graphicFrameChg chg="add del">
          <ac:chgData name="Matt Willis" userId="S::mwill35@gmu.edu::73d5a5c3-1867-4520-bc6b-680f2a309099" providerId="AD" clId="Web-{B43FEE17-9484-4129-E20E-8BCE43E8C6A9}" dt="2021-10-12T05:12:51.376" v="669"/>
          <ac:graphicFrameMkLst>
            <pc:docMk/>
            <pc:sldMk cId="3837718059" sldId="302"/>
            <ac:graphicFrameMk id="14" creationId="{08AFD099-1F44-4BD8-B736-61FCF17422E5}"/>
          </ac:graphicFrameMkLst>
        </pc:graphicFrameChg>
        <pc:picChg chg="add mod">
          <ac:chgData name="Matt Willis" userId="S::mwill35@gmu.edu::73d5a5c3-1867-4520-bc6b-680f2a309099" providerId="AD" clId="Web-{B43FEE17-9484-4129-E20E-8BCE43E8C6A9}" dt="2021-10-12T05:12:51.501" v="670"/>
          <ac:picMkLst>
            <pc:docMk/>
            <pc:sldMk cId="3837718059" sldId="302"/>
            <ac:picMk id="4" creationId="{9B8D6584-8AE1-4868-81D6-D8504B53B9B3}"/>
          </ac:picMkLst>
        </pc:picChg>
      </pc:sldChg>
      <pc:sldChg chg="modSp add replId">
        <pc:chgData name="Matt Willis" userId="S::mwill35@gmu.edu::73d5a5c3-1867-4520-bc6b-680f2a309099" providerId="AD" clId="Web-{B43FEE17-9484-4129-E20E-8BCE43E8C6A9}" dt="2021-10-12T05:24:13.929" v="969" actId="20577"/>
        <pc:sldMkLst>
          <pc:docMk/>
          <pc:sldMk cId="787419225" sldId="303"/>
        </pc:sldMkLst>
        <pc:spChg chg="mod">
          <ac:chgData name="Matt Willis" userId="S::mwill35@gmu.edu::73d5a5c3-1867-4520-bc6b-680f2a309099" providerId="AD" clId="Web-{B43FEE17-9484-4129-E20E-8BCE43E8C6A9}" dt="2021-10-12T05:21:59.613" v="900" actId="20577"/>
          <ac:spMkLst>
            <pc:docMk/>
            <pc:sldMk cId="787419225" sldId="303"/>
            <ac:spMk id="2" creationId="{24E2FED3-E683-483D-8D0C-75463129F2DD}"/>
          </ac:spMkLst>
        </pc:spChg>
        <pc:spChg chg="mod">
          <ac:chgData name="Matt Willis" userId="S::mwill35@gmu.edu::73d5a5c3-1867-4520-bc6b-680f2a309099" providerId="AD" clId="Web-{B43FEE17-9484-4129-E20E-8BCE43E8C6A9}" dt="2021-10-12T05:24:13.929" v="969" actId="20577"/>
          <ac:spMkLst>
            <pc:docMk/>
            <pc:sldMk cId="787419225" sldId="303"/>
            <ac:spMk id="3" creationId="{2209B5B4-1514-47DD-8376-78E24EFCA679}"/>
          </ac:spMkLst>
        </pc:spChg>
      </pc:sldChg>
      <pc:sldChg chg="modSp add del replId">
        <pc:chgData name="Matt Willis" userId="S::mwill35@gmu.edu::73d5a5c3-1867-4520-bc6b-680f2a309099" providerId="AD" clId="Web-{B43FEE17-9484-4129-E20E-8BCE43E8C6A9}" dt="2021-10-12T05:21:06.440" v="866"/>
        <pc:sldMkLst>
          <pc:docMk/>
          <pc:sldMk cId="2326539367" sldId="303"/>
        </pc:sldMkLst>
        <pc:spChg chg="mod">
          <ac:chgData name="Matt Willis" userId="S::mwill35@gmu.edu::73d5a5c3-1867-4520-bc6b-680f2a309099" providerId="AD" clId="Web-{B43FEE17-9484-4129-E20E-8BCE43E8C6A9}" dt="2021-10-12T05:20:35.611" v="853" actId="20577"/>
          <ac:spMkLst>
            <pc:docMk/>
            <pc:sldMk cId="2326539367" sldId="303"/>
            <ac:spMk id="2" creationId="{24E2FED3-E683-483D-8D0C-75463129F2DD}"/>
          </ac:spMkLst>
        </pc:spChg>
        <pc:spChg chg="mod">
          <ac:chgData name="Matt Willis" userId="S::mwill35@gmu.edu::73d5a5c3-1867-4520-bc6b-680f2a309099" providerId="AD" clId="Web-{B43FEE17-9484-4129-E20E-8BCE43E8C6A9}" dt="2021-10-12T05:20:41.298" v="854" actId="14100"/>
          <ac:spMkLst>
            <pc:docMk/>
            <pc:sldMk cId="2326539367" sldId="303"/>
            <ac:spMk id="3" creationId="{2209B5B4-1514-47DD-8376-78E24EFCA679}"/>
          </ac:spMkLst>
        </pc:spChg>
      </pc:sldChg>
      <pc:sldChg chg="modSp add del replId">
        <pc:chgData name="Matt Willis" userId="S::mwill35@gmu.edu::73d5a5c3-1867-4520-bc6b-680f2a309099" providerId="AD" clId="Web-{B43FEE17-9484-4129-E20E-8BCE43E8C6A9}" dt="2021-10-12T05:21:19.237" v="879"/>
        <pc:sldMkLst>
          <pc:docMk/>
          <pc:sldMk cId="3300647422" sldId="303"/>
        </pc:sldMkLst>
        <pc:spChg chg="mod">
          <ac:chgData name="Matt Willis" userId="S::mwill35@gmu.edu::73d5a5c3-1867-4520-bc6b-680f2a309099" providerId="AD" clId="Web-{B43FEE17-9484-4129-E20E-8BCE43E8C6A9}" dt="2021-10-12T05:21:16.096" v="875" actId="20577"/>
          <ac:spMkLst>
            <pc:docMk/>
            <pc:sldMk cId="3300647422" sldId="303"/>
            <ac:spMk id="2" creationId="{24E2FED3-E683-483D-8D0C-75463129F2DD}"/>
          </ac:spMkLst>
        </pc:spChg>
      </pc:sldChg>
      <pc:sldChg chg="modSp add del replId">
        <pc:chgData name="Matt Willis" userId="S::mwill35@gmu.edu::73d5a5c3-1867-4520-bc6b-680f2a309099" providerId="AD" clId="Web-{B43FEE17-9484-4129-E20E-8BCE43E8C6A9}" dt="2021-10-12T05:20:27.654" v="846"/>
        <pc:sldMkLst>
          <pc:docMk/>
          <pc:sldMk cId="4177828169" sldId="303"/>
        </pc:sldMkLst>
        <pc:spChg chg="mod">
          <ac:chgData name="Matt Willis" userId="S::mwill35@gmu.edu::73d5a5c3-1867-4520-bc6b-680f2a309099" providerId="AD" clId="Web-{B43FEE17-9484-4129-E20E-8BCE43E8C6A9}" dt="2021-10-12T05:20:12.903" v="841" actId="14100"/>
          <ac:spMkLst>
            <pc:docMk/>
            <pc:sldMk cId="4177828169" sldId="303"/>
            <ac:spMk id="2" creationId="{24E2FED3-E683-483D-8D0C-75463129F2DD}"/>
          </ac:spMkLst>
        </pc:spChg>
      </pc:sldChg>
      <pc:sldChg chg="add del replId">
        <pc:chgData name="Matt Willis" userId="S::mwill35@gmu.edu::73d5a5c3-1867-4520-bc6b-680f2a309099" providerId="AD" clId="Web-{B43FEE17-9484-4129-E20E-8BCE43E8C6A9}" dt="2021-10-12T05:20:56.814" v="857"/>
        <pc:sldMkLst>
          <pc:docMk/>
          <pc:sldMk cId="357237653" sldId="304"/>
        </pc:sldMkLst>
      </pc:sldChg>
      <pc:sldChg chg="add del replId">
        <pc:chgData name="Matt Willis" userId="S::mwill35@gmu.edu::73d5a5c3-1867-4520-bc6b-680f2a309099" providerId="AD" clId="Web-{B43FEE17-9484-4129-E20E-8BCE43E8C6A9}" dt="2021-10-12T05:20:27.654" v="845"/>
        <pc:sldMkLst>
          <pc:docMk/>
          <pc:sldMk cId="1213733935" sldId="304"/>
        </pc:sldMkLst>
      </pc:sldChg>
      <pc:sldChg chg="modSp add replId">
        <pc:chgData name="Matt Willis" userId="S::mwill35@gmu.edu::73d5a5c3-1867-4520-bc6b-680f2a309099" providerId="AD" clId="Web-{B43FEE17-9484-4129-E20E-8BCE43E8C6A9}" dt="2021-10-12T05:24:49.055" v="986" actId="20577"/>
        <pc:sldMkLst>
          <pc:docMk/>
          <pc:sldMk cId="1610203437" sldId="304"/>
        </pc:sldMkLst>
        <pc:spChg chg="mod">
          <ac:chgData name="Matt Willis" userId="S::mwill35@gmu.edu::73d5a5c3-1867-4520-bc6b-680f2a309099" providerId="AD" clId="Web-{B43FEE17-9484-4129-E20E-8BCE43E8C6A9}" dt="2021-10-12T05:24:49.055" v="986" actId="20577"/>
          <ac:spMkLst>
            <pc:docMk/>
            <pc:sldMk cId="1610203437" sldId="304"/>
            <ac:spMk id="3" creationId="{2209B5B4-1514-47DD-8376-78E24EFCA679}"/>
          </ac:spMkLst>
        </pc:spChg>
      </pc:sldChg>
      <pc:sldChg chg="add del replId">
        <pc:chgData name="Matt Willis" userId="S::mwill35@gmu.edu::73d5a5c3-1867-4520-bc6b-680f2a309099" providerId="AD" clId="Web-{B43FEE17-9484-4129-E20E-8BCE43E8C6A9}" dt="2021-10-12T05:21:19.237" v="878"/>
        <pc:sldMkLst>
          <pc:docMk/>
          <pc:sldMk cId="3952306360" sldId="304"/>
        </pc:sldMkLst>
      </pc:sldChg>
      <pc:sldChg chg="add del replId">
        <pc:chgData name="Matt Willis" userId="S::mwill35@gmu.edu::73d5a5c3-1867-4520-bc6b-680f2a309099" providerId="AD" clId="Web-{B43FEE17-9484-4129-E20E-8BCE43E8C6A9}" dt="2021-10-12T05:21:06.440" v="865"/>
        <pc:sldMkLst>
          <pc:docMk/>
          <pc:sldMk cId="4105549671" sldId="304"/>
        </pc:sldMkLst>
      </pc:sldChg>
      <pc:sldChg chg="add replId">
        <pc:chgData name="Matt Willis" userId="S::mwill35@gmu.edu::73d5a5c3-1867-4520-bc6b-680f2a309099" providerId="AD" clId="Web-{B43FEE17-9484-4129-E20E-8BCE43E8C6A9}" dt="2021-10-12T05:21:53.753" v="889"/>
        <pc:sldMkLst>
          <pc:docMk/>
          <pc:sldMk cId="186412453" sldId="305"/>
        </pc:sldMkLst>
      </pc:sldChg>
      <pc:sldChg chg="add del replId">
        <pc:chgData name="Matt Willis" userId="S::mwill35@gmu.edu::73d5a5c3-1867-4520-bc6b-680f2a309099" providerId="AD" clId="Web-{B43FEE17-9484-4129-E20E-8BCE43E8C6A9}" dt="2021-10-12T05:21:19.237" v="877"/>
        <pc:sldMkLst>
          <pc:docMk/>
          <pc:sldMk cId="986949993" sldId="305"/>
        </pc:sldMkLst>
      </pc:sldChg>
      <pc:sldChg chg="add del replId">
        <pc:chgData name="Matt Willis" userId="S::mwill35@gmu.edu::73d5a5c3-1867-4520-bc6b-680f2a309099" providerId="AD" clId="Web-{B43FEE17-9484-4129-E20E-8BCE43E8C6A9}" dt="2021-10-12T05:20:56.814" v="856"/>
        <pc:sldMkLst>
          <pc:docMk/>
          <pc:sldMk cId="1784516275" sldId="305"/>
        </pc:sldMkLst>
      </pc:sldChg>
      <pc:sldChg chg="add del replId">
        <pc:chgData name="Matt Willis" userId="S::mwill35@gmu.edu::73d5a5c3-1867-4520-bc6b-680f2a309099" providerId="AD" clId="Web-{B43FEE17-9484-4129-E20E-8BCE43E8C6A9}" dt="2021-10-12T05:21:06.440" v="864"/>
        <pc:sldMkLst>
          <pc:docMk/>
          <pc:sldMk cId="2659277691" sldId="305"/>
        </pc:sldMkLst>
      </pc:sldChg>
      <pc:sldChg chg="add del replId">
        <pc:chgData name="Matt Willis" userId="S::mwill35@gmu.edu::73d5a5c3-1867-4520-bc6b-680f2a309099" providerId="AD" clId="Web-{B43FEE17-9484-4129-E20E-8BCE43E8C6A9}" dt="2021-10-12T05:20:27.654" v="844"/>
        <pc:sldMkLst>
          <pc:docMk/>
          <pc:sldMk cId="4252279877" sldId="305"/>
        </pc:sldMkLst>
      </pc:sldChg>
      <pc:sldChg chg="add replId">
        <pc:chgData name="Matt Willis" userId="S::mwill35@gmu.edu::73d5a5c3-1867-4520-bc6b-680f2a309099" providerId="AD" clId="Web-{B43FEE17-9484-4129-E20E-8BCE43E8C6A9}" dt="2021-10-12T05:21:54.238" v="890"/>
        <pc:sldMkLst>
          <pc:docMk/>
          <pc:sldMk cId="824523650" sldId="306"/>
        </pc:sldMkLst>
      </pc:sldChg>
      <pc:sldChg chg="add del replId">
        <pc:chgData name="Matt Willis" userId="S::mwill35@gmu.edu::73d5a5c3-1867-4520-bc6b-680f2a309099" providerId="AD" clId="Web-{B43FEE17-9484-4129-E20E-8BCE43E8C6A9}" dt="2021-10-12T05:21:19.237" v="876"/>
        <pc:sldMkLst>
          <pc:docMk/>
          <pc:sldMk cId="1023346448" sldId="306"/>
        </pc:sldMkLst>
      </pc:sldChg>
      <pc:sldChg chg="add del replId">
        <pc:chgData name="Matt Willis" userId="S::mwill35@gmu.edu::73d5a5c3-1867-4520-bc6b-680f2a309099" providerId="AD" clId="Web-{B43FEE17-9484-4129-E20E-8BCE43E8C6A9}" dt="2021-10-12T05:21:06.440" v="863"/>
        <pc:sldMkLst>
          <pc:docMk/>
          <pc:sldMk cId="1894106540" sldId="306"/>
        </pc:sldMkLst>
      </pc:sldChg>
      <pc:sldChg chg="add del replId">
        <pc:chgData name="Matt Willis" userId="S::mwill35@gmu.edu::73d5a5c3-1867-4520-bc6b-680f2a309099" providerId="AD" clId="Web-{B43FEE17-9484-4129-E20E-8BCE43E8C6A9}" dt="2021-10-12T05:20:27.654" v="843"/>
        <pc:sldMkLst>
          <pc:docMk/>
          <pc:sldMk cId="2740305105" sldId="306"/>
        </pc:sldMkLst>
      </pc:sldChg>
      <pc:sldChg chg="add del replId">
        <pc:chgData name="Matt Willis" userId="S::mwill35@gmu.edu::73d5a5c3-1867-4520-bc6b-680f2a309099" providerId="AD" clId="Web-{B43FEE17-9484-4129-E20E-8BCE43E8C6A9}" dt="2021-10-12T05:20:56.814" v="855"/>
        <pc:sldMkLst>
          <pc:docMk/>
          <pc:sldMk cId="3620742332" sldId="306"/>
        </pc:sldMkLst>
      </pc:sldChg>
      <pc:sldChg chg="modSp new">
        <pc:chgData name="Matt Willis" userId="S::mwill35@gmu.edu::73d5a5c3-1867-4520-bc6b-680f2a309099" providerId="AD" clId="Web-{B43FEE17-9484-4129-E20E-8BCE43E8C6A9}" dt="2021-10-12T05:32:38.352" v="1215" actId="20577"/>
        <pc:sldMkLst>
          <pc:docMk/>
          <pc:sldMk cId="1901576428" sldId="307"/>
        </pc:sldMkLst>
        <pc:spChg chg="mod">
          <ac:chgData name="Matt Willis" userId="S::mwill35@gmu.edu::73d5a5c3-1867-4520-bc6b-680f2a309099" providerId="AD" clId="Web-{B43FEE17-9484-4129-E20E-8BCE43E8C6A9}" dt="2021-10-12T05:30:39.330" v="1192" actId="20577"/>
          <ac:spMkLst>
            <pc:docMk/>
            <pc:sldMk cId="1901576428" sldId="307"/>
            <ac:spMk id="2" creationId="{7E9C3F61-1C8D-40A5-A6E6-72A4D2784C0B}"/>
          </ac:spMkLst>
        </pc:spChg>
        <pc:spChg chg="mod">
          <ac:chgData name="Matt Willis" userId="S::mwill35@gmu.edu::73d5a5c3-1867-4520-bc6b-680f2a309099" providerId="AD" clId="Web-{B43FEE17-9484-4129-E20E-8BCE43E8C6A9}" dt="2021-10-12T05:32:38.352" v="1215" actId="20577"/>
          <ac:spMkLst>
            <pc:docMk/>
            <pc:sldMk cId="1901576428" sldId="307"/>
            <ac:spMk id="3" creationId="{42F60E09-2B5D-4EE6-A158-9C93A14DAC0B}"/>
          </ac:spMkLst>
        </pc:spChg>
      </pc:sldChg>
      <pc:sldChg chg="add del replId">
        <pc:chgData name="Matt Willis" userId="S::mwill35@gmu.edu::73d5a5c3-1867-4520-bc6b-680f2a309099" providerId="AD" clId="Web-{B43FEE17-9484-4129-E20E-8BCE43E8C6A9}" dt="2021-10-12T05:21:06.440" v="862"/>
        <pc:sldMkLst>
          <pc:docMk/>
          <pc:sldMk cId="3778837560" sldId="307"/>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59FCE8-54FD-4BAC-96E4-32980EA77BB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CCBBADE-7B57-4E89-AB07-B8580D2F28DD}">
      <dgm:prSet/>
      <dgm:spPr/>
      <dgm:t>
        <a:bodyPr/>
        <a:lstStyle/>
        <a:p>
          <a:pPr>
            <a:lnSpc>
              <a:spcPct val="100000"/>
            </a:lnSpc>
          </a:pPr>
          <a:r>
            <a:rPr lang="en-US"/>
            <a:t>The Priority Score represents the urgency / priority for investing in expanding the tree canopy for a particular CBG.  It is the weighted sum of four parameters: the </a:t>
          </a:r>
          <a:r>
            <a:rPr lang="en-US" b="1" i="1"/>
            <a:t>tree canopy quartile</a:t>
          </a:r>
          <a:r>
            <a:rPr lang="en-US"/>
            <a:t>, the </a:t>
          </a:r>
          <a:r>
            <a:rPr lang="en-US" b="1" i="1"/>
            <a:t>income quartile</a:t>
          </a:r>
          <a:r>
            <a:rPr lang="en-US"/>
            <a:t>, the </a:t>
          </a:r>
          <a:r>
            <a:rPr lang="en-US" b="1" i="1"/>
            <a:t>percent of available plantable acreage</a:t>
          </a:r>
          <a:r>
            <a:rPr lang="en-US"/>
            <a:t>, and the percent of available plantable acreage covered by </a:t>
          </a:r>
          <a:r>
            <a:rPr lang="en-US" b="1" i="1"/>
            <a:t>vegetation </a:t>
          </a:r>
          <a:r>
            <a:rPr lang="en-US"/>
            <a:t>(i.e., not asphalt).</a:t>
          </a:r>
        </a:p>
      </dgm:t>
    </dgm:pt>
    <dgm:pt modelId="{C3C3710F-912E-4953-8F31-204F60F7B7E4}" type="parTrans" cxnId="{BBD5DCD2-8E8A-4652-B58D-E9B6284354D4}">
      <dgm:prSet/>
      <dgm:spPr/>
      <dgm:t>
        <a:bodyPr/>
        <a:lstStyle/>
        <a:p>
          <a:endParaRPr lang="en-US"/>
        </a:p>
      </dgm:t>
    </dgm:pt>
    <dgm:pt modelId="{7B516BB5-EB05-4EAE-8E37-62F292686D77}" type="sibTrans" cxnId="{BBD5DCD2-8E8A-4652-B58D-E9B6284354D4}">
      <dgm:prSet/>
      <dgm:spPr/>
      <dgm:t>
        <a:bodyPr/>
        <a:lstStyle/>
        <a:p>
          <a:endParaRPr lang="en-US"/>
        </a:p>
      </dgm:t>
    </dgm:pt>
    <dgm:pt modelId="{2DD5B5DE-49E9-4B33-82EE-2017DCB040D0}">
      <dgm:prSet/>
      <dgm:spPr/>
      <dgm:t>
        <a:bodyPr/>
        <a:lstStyle/>
        <a:p>
          <a:pPr>
            <a:lnSpc>
              <a:spcPct val="100000"/>
            </a:lnSpc>
          </a:pPr>
          <a:r>
            <a:rPr lang="en-US"/>
            <a:t>The two quartile parameters – Tree Canopy and Median Household Income – are assigned a value based on the quartile: 1st Quartile (0.4), 2nd Quartile (0.3), 3rd Quartile (0.2), 4th Quartile (0.1). The highest possible total raw score is 2.8, which we normalize (dividing by 2.8) to a value from 0 to 1.</a:t>
          </a:r>
        </a:p>
      </dgm:t>
    </dgm:pt>
    <dgm:pt modelId="{0C5AEF44-6FFB-4767-A50E-7CF2A65BF088}" type="parTrans" cxnId="{7BEA4000-B8AC-4084-8443-4FCA2CC5A1BB}">
      <dgm:prSet/>
      <dgm:spPr/>
      <dgm:t>
        <a:bodyPr/>
        <a:lstStyle/>
        <a:p>
          <a:endParaRPr lang="en-US"/>
        </a:p>
      </dgm:t>
    </dgm:pt>
    <dgm:pt modelId="{CE5C932B-7B09-4E18-9D28-3C41F980BB1A}" type="sibTrans" cxnId="{7BEA4000-B8AC-4084-8443-4FCA2CC5A1BB}">
      <dgm:prSet/>
      <dgm:spPr/>
      <dgm:t>
        <a:bodyPr/>
        <a:lstStyle/>
        <a:p>
          <a:endParaRPr lang="en-US"/>
        </a:p>
      </dgm:t>
    </dgm:pt>
    <dgm:pt modelId="{FD7C7D79-20D3-4CCE-A7F5-9F57E5AE4254}" type="pres">
      <dgm:prSet presAssocID="{2F59FCE8-54FD-4BAC-96E4-32980EA77BB4}" presName="root" presStyleCnt="0">
        <dgm:presLayoutVars>
          <dgm:dir/>
          <dgm:resizeHandles val="exact"/>
        </dgm:presLayoutVars>
      </dgm:prSet>
      <dgm:spPr/>
    </dgm:pt>
    <dgm:pt modelId="{8ECAD5A8-48A9-4245-BB5D-10E28D1BC472}" type="pres">
      <dgm:prSet presAssocID="{CCCBBADE-7B57-4E89-AB07-B8580D2F28DD}" presName="compNode" presStyleCnt="0"/>
      <dgm:spPr/>
    </dgm:pt>
    <dgm:pt modelId="{D0C6E9F8-907C-4C9D-BC53-D7072014B39C}" type="pres">
      <dgm:prSet presAssocID="{CCCBBADE-7B57-4E89-AB07-B8580D2F28DD}" presName="bgRect" presStyleLbl="bgShp" presStyleIdx="0" presStyleCnt="2"/>
      <dgm:spPr/>
    </dgm:pt>
    <dgm:pt modelId="{6597A09E-1254-4B29-9B1A-6FA16FFD07D3}" type="pres">
      <dgm:prSet presAssocID="{CCCBBADE-7B57-4E89-AB07-B8580D2F28D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ciduous tree"/>
        </a:ext>
      </dgm:extLst>
    </dgm:pt>
    <dgm:pt modelId="{FAD580DF-878A-4A9E-B18B-2D97048A6858}" type="pres">
      <dgm:prSet presAssocID="{CCCBBADE-7B57-4E89-AB07-B8580D2F28DD}" presName="spaceRect" presStyleCnt="0"/>
      <dgm:spPr/>
    </dgm:pt>
    <dgm:pt modelId="{7F1A019E-7693-44BB-9C21-24DB213BC2F8}" type="pres">
      <dgm:prSet presAssocID="{CCCBBADE-7B57-4E89-AB07-B8580D2F28DD}" presName="parTx" presStyleLbl="revTx" presStyleIdx="0" presStyleCnt="2">
        <dgm:presLayoutVars>
          <dgm:chMax val="0"/>
          <dgm:chPref val="0"/>
        </dgm:presLayoutVars>
      </dgm:prSet>
      <dgm:spPr/>
    </dgm:pt>
    <dgm:pt modelId="{8922836A-44FC-469E-9F2C-90068A56329A}" type="pres">
      <dgm:prSet presAssocID="{7B516BB5-EB05-4EAE-8E37-62F292686D77}" presName="sibTrans" presStyleCnt="0"/>
      <dgm:spPr/>
    </dgm:pt>
    <dgm:pt modelId="{611D5B1C-B05C-4C31-8A51-C38E2AB20645}" type="pres">
      <dgm:prSet presAssocID="{2DD5B5DE-49E9-4B33-82EE-2017DCB040D0}" presName="compNode" presStyleCnt="0"/>
      <dgm:spPr/>
    </dgm:pt>
    <dgm:pt modelId="{6053045A-06BD-484E-9EBE-2BAB076A60DD}" type="pres">
      <dgm:prSet presAssocID="{2DD5B5DE-49E9-4B33-82EE-2017DCB040D0}" presName="bgRect" presStyleLbl="bgShp" presStyleIdx="1" presStyleCnt="2"/>
      <dgm:spPr/>
    </dgm:pt>
    <dgm:pt modelId="{47CE6D8C-0A9D-4A65-BFBB-93527DDC90D3}" type="pres">
      <dgm:prSet presAssocID="{2DD5B5DE-49E9-4B33-82EE-2017DCB040D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ler"/>
        </a:ext>
      </dgm:extLst>
    </dgm:pt>
    <dgm:pt modelId="{1AB241F9-94AF-4FB0-9F91-C7E96F2FAD39}" type="pres">
      <dgm:prSet presAssocID="{2DD5B5DE-49E9-4B33-82EE-2017DCB040D0}" presName="spaceRect" presStyleCnt="0"/>
      <dgm:spPr/>
    </dgm:pt>
    <dgm:pt modelId="{4757AD0C-CCF3-41CD-B08E-845196172368}" type="pres">
      <dgm:prSet presAssocID="{2DD5B5DE-49E9-4B33-82EE-2017DCB040D0}" presName="parTx" presStyleLbl="revTx" presStyleIdx="1" presStyleCnt="2">
        <dgm:presLayoutVars>
          <dgm:chMax val="0"/>
          <dgm:chPref val="0"/>
        </dgm:presLayoutVars>
      </dgm:prSet>
      <dgm:spPr/>
    </dgm:pt>
  </dgm:ptLst>
  <dgm:cxnLst>
    <dgm:cxn modelId="{7BEA4000-B8AC-4084-8443-4FCA2CC5A1BB}" srcId="{2F59FCE8-54FD-4BAC-96E4-32980EA77BB4}" destId="{2DD5B5DE-49E9-4B33-82EE-2017DCB040D0}" srcOrd="1" destOrd="0" parTransId="{0C5AEF44-6FFB-4767-A50E-7CF2A65BF088}" sibTransId="{CE5C932B-7B09-4E18-9D28-3C41F980BB1A}"/>
    <dgm:cxn modelId="{71F7151C-440E-4C19-9BAC-B8FDE48ED6F4}" type="presOf" srcId="{CCCBBADE-7B57-4E89-AB07-B8580D2F28DD}" destId="{7F1A019E-7693-44BB-9C21-24DB213BC2F8}" srcOrd="0" destOrd="0" presId="urn:microsoft.com/office/officeart/2018/2/layout/IconVerticalSolidList"/>
    <dgm:cxn modelId="{64CA0F66-6D53-4B9B-97B3-03486A3742EA}" type="presOf" srcId="{2F59FCE8-54FD-4BAC-96E4-32980EA77BB4}" destId="{FD7C7D79-20D3-4CCE-A7F5-9F57E5AE4254}" srcOrd="0" destOrd="0" presId="urn:microsoft.com/office/officeart/2018/2/layout/IconVerticalSolidList"/>
    <dgm:cxn modelId="{66201189-B7C0-4976-BF30-D3FE3C1D01DD}" type="presOf" srcId="{2DD5B5DE-49E9-4B33-82EE-2017DCB040D0}" destId="{4757AD0C-CCF3-41CD-B08E-845196172368}" srcOrd="0" destOrd="0" presId="urn:microsoft.com/office/officeart/2018/2/layout/IconVerticalSolidList"/>
    <dgm:cxn modelId="{BBD5DCD2-8E8A-4652-B58D-E9B6284354D4}" srcId="{2F59FCE8-54FD-4BAC-96E4-32980EA77BB4}" destId="{CCCBBADE-7B57-4E89-AB07-B8580D2F28DD}" srcOrd="0" destOrd="0" parTransId="{C3C3710F-912E-4953-8F31-204F60F7B7E4}" sibTransId="{7B516BB5-EB05-4EAE-8E37-62F292686D77}"/>
    <dgm:cxn modelId="{3447A3A1-0240-45F1-AEF1-D78BFC9A3BF3}" type="presParOf" srcId="{FD7C7D79-20D3-4CCE-A7F5-9F57E5AE4254}" destId="{8ECAD5A8-48A9-4245-BB5D-10E28D1BC472}" srcOrd="0" destOrd="0" presId="urn:microsoft.com/office/officeart/2018/2/layout/IconVerticalSolidList"/>
    <dgm:cxn modelId="{A68B9BF8-DA2F-4615-AFEA-E60B39D7A53F}" type="presParOf" srcId="{8ECAD5A8-48A9-4245-BB5D-10E28D1BC472}" destId="{D0C6E9F8-907C-4C9D-BC53-D7072014B39C}" srcOrd="0" destOrd="0" presId="urn:microsoft.com/office/officeart/2018/2/layout/IconVerticalSolidList"/>
    <dgm:cxn modelId="{A5A8720C-A215-44E2-817F-C003B5D49A2A}" type="presParOf" srcId="{8ECAD5A8-48A9-4245-BB5D-10E28D1BC472}" destId="{6597A09E-1254-4B29-9B1A-6FA16FFD07D3}" srcOrd="1" destOrd="0" presId="urn:microsoft.com/office/officeart/2018/2/layout/IconVerticalSolidList"/>
    <dgm:cxn modelId="{DB0BE6F3-161F-4590-8E31-28A0D8E8B256}" type="presParOf" srcId="{8ECAD5A8-48A9-4245-BB5D-10E28D1BC472}" destId="{FAD580DF-878A-4A9E-B18B-2D97048A6858}" srcOrd="2" destOrd="0" presId="urn:microsoft.com/office/officeart/2018/2/layout/IconVerticalSolidList"/>
    <dgm:cxn modelId="{0342EB0F-487C-4422-A587-74F82384DAE6}" type="presParOf" srcId="{8ECAD5A8-48A9-4245-BB5D-10E28D1BC472}" destId="{7F1A019E-7693-44BB-9C21-24DB213BC2F8}" srcOrd="3" destOrd="0" presId="urn:microsoft.com/office/officeart/2018/2/layout/IconVerticalSolidList"/>
    <dgm:cxn modelId="{FEE82601-13DA-4B27-8DC2-1CD9337C1B67}" type="presParOf" srcId="{FD7C7D79-20D3-4CCE-A7F5-9F57E5AE4254}" destId="{8922836A-44FC-469E-9F2C-90068A56329A}" srcOrd="1" destOrd="0" presId="urn:microsoft.com/office/officeart/2018/2/layout/IconVerticalSolidList"/>
    <dgm:cxn modelId="{8B975D52-DD55-435F-8491-2CED8AAD7972}" type="presParOf" srcId="{FD7C7D79-20D3-4CCE-A7F5-9F57E5AE4254}" destId="{611D5B1C-B05C-4C31-8A51-C38E2AB20645}" srcOrd="2" destOrd="0" presId="urn:microsoft.com/office/officeart/2018/2/layout/IconVerticalSolidList"/>
    <dgm:cxn modelId="{F4C47BCA-BAF1-42FF-B1B2-3A93EB17B4F9}" type="presParOf" srcId="{611D5B1C-B05C-4C31-8A51-C38E2AB20645}" destId="{6053045A-06BD-484E-9EBE-2BAB076A60DD}" srcOrd="0" destOrd="0" presId="urn:microsoft.com/office/officeart/2018/2/layout/IconVerticalSolidList"/>
    <dgm:cxn modelId="{313FE8D9-53C0-455F-ADEE-4EF8EB0F626C}" type="presParOf" srcId="{611D5B1C-B05C-4C31-8A51-C38E2AB20645}" destId="{47CE6D8C-0A9D-4A65-BFBB-93527DDC90D3}" srcOrd="1" destOrd="0" presId="urn:microsoft.com/office/officeart/2018/2/layout/IconVerticalSolidList"/>
    <dgm:cxn modelId="{C42FC9AF-D94A-47CD-846D-19218AE1B4F6}" type="presParOf" srcId="{611D5B1C-B05C-4C31-8A51-C38E2AB20645}" destId="{1AB241F9-94AF-4FB0-9F91-C7E96F2FAD39}" srcOrd="2" destOrd="0" presId="urn:microsoft.com/office/officeart/2018/2/layout/IconVerticalSolidList"/>
    <dgm:cxn modelId="{3DF5D86D-2DC4-4EE1-B665-BA3F0AC6F5EE}" type="presParOf" srcId="{611D5B1C-B05C-4C31-8A51-C38E2AB20645}" destId="{4757AD0C-CCF3-41CD-B08E-8451961723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85A841-0B87-4F30-B365-1E186DED37F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3DF51256-E058-4AE3-B549-505526B82A24}">
      <dgm:prSet/>
      <dgm:spPr/>
      <dgm:t>
        <a:bodyPr/>
        <a:lstStyle/>
        <a:p>
          <a:r>
            <a:rPr lang="en-US"/>
            <a:t>DC Government's Open Data</a:t>
          </a:r>
        </a:p>
      </dgm:t>
    </dgm:pt>
    <dgm:pt modelId="{ED46E501-4C9D-4957-94E8-2B32E0E9F02C}" type="parTrans" cxnId="{C7A49773-5DFC-4B27-B0F9-160EC214D5FA}">
      <dgm:prSet/>
      <dgm:spPr/>
      <dgm:t>
        <a:bodyPr/>
        <a:lstStyle/>
        <a:p>
          <a:endParaRPr lang="en-US"/>
        </a:p>
      </dgm:t>
    </dgm:pt>
    <dgm:pt modelId="{343DA280-C611-4729-8D50-502182E2A4F8}" type="sibTrans" cxnId="{C7A49773-5DFC-4B27-B0F9-160EC214D5FA}">
      <dgm:prSet/>
      <dgm:spPr/>
      <dgm:t>
        <a:bodyPr/>
        <a:lstStyle/>
        <a:p>
          <a:endParaRPr lang="en-US"/>
        </a:p>
      </dgm:t>
    </dgm:pt>
    <dgm:pt modelId="{60D15BE0-7545-45EE-977A-1199CC2603FB}">
      <dgm:prSet/>
      <dgm:spPr/>
      <dgm:t>
        <a:bodyPr/>
        <a:lstStyle/>
        <a:p>
          <a:r>
            <a:rPr lang="en-US"/>
            <a:t>Individual tree-level granularity</a:t>
          </a:r>
        </a:p>
      </dgm:t>
    </dgm:pt>
    <dgm:pt modelId="{85BB570C-9A18-4F9A-9997-298691540641}" type="parTrans" cxnId="{482F210B-E67E-43AF-B3C9-D01BBB69319B}">
      <dgm:prSet/>
      <dgm:spPr/>
      <dgm:t>
        <a:bodyPr/>
        <a:lstStyle/>
        <a:p>
          <a:endParaRPr lang="en-US"/>
        </a:p>
      </dgm:t>
    </dgm:pt>
    <dgm:pt modelId="{3A9F0763-9951-42FF-B379-EAEC894A3464}" type="sibTrans" cxnId="{482F210B-E67E-43AF-B3C9-D01BBB69319B}">
      <dgm:prSet/>
      <dgm:spPr/>
      <dgm:t>
        <a:bodyPr/>
        <a:lstStyle/>
        <a:p>
          <a:endParaRPr lang="en-US"/>
        </a:p>
      </dgm:t>
    </dgm:pt>
    <dgm:pt modelId="{268C850E-B25D-416B-ABDD-45B953E5A86A}">
      <dgm:prSet/>
      <dgm:spPr/>
      <dgm:t>
        <a:bodyPr/>
        <a:lstStyle/>
        <a:p>
          <a:r>
            <a:rPr lang="en-US"/>
            <a:t>US Census Data</a:t>
          </a:r>
        </a:p>
      </dgm:t>
    </dgm:pt>
    <dgm:pt modelId="{6762E53C-6748-4B96-BC41-6EE0E4FB476A}" type="parTrans" cxnId="{2F5F8B2E-0AAC-4ED6-806E-796A2FF2F0DE}">
      <dgm:prSet/>
      <dgm:spPr/>
      <dgm:t>
        <a:bodyPr/>
        <a:lstStyle/>
        <a:p>
          <a:endParaRPr lang="en-US"/>
        </a:p>
      </dgm:t>
    </dgm:pt>
    <dgm:pt modelId="{C824D06C-FB39-4A29-A7D5-E7EF9069BFAF}" type="sibTrans" cxnId="{2F5F8B2E-0AAC-4ED6-806E-796A2FF2F0DE}">
      <dgm:prSet/>
      <dgm:spPr/>
      <dgm:t>
        <a:bodyPr/>
        <a:lstStyle/>
        <a:p>
          <a:endParaRPr lang="en-US"/>
        </a:p>
      </dgm:t>
    </dgm:pt>
    <dgm:pt modelId="{E13B5BA1-9B74-4B33-A4AC-23D89F9D097A}">
      <dgm:prSet/>
      <dgm:spPr/>
      <dgm:t>
        <a:bodyPr/>
        <a:lstStyle/>
        <a:p>
          <a:r>
            <a:rPr lang="en-US"/>
            <a:t>Zip </a:t>
          </a:r>
          <a:r>
            <a:rPr lang="en-US">
              <a:latin typeface="Gill Sans MT" panose="020B0502020104020203"/>
            </a:rPr>
            <a:t>Code</a:t>
          </a:r>
          <a:endParaRPr lang="en-US"/>
        </a:p>
      </dgm:t>
    </dgm:pt>
    <dgm:pt modelId="{65CD37B2-4963-4D4D-A377-FBA7A83E4A31}" type="parTrans" cxnId="{64012601-5318-420C-B027-269692EB2789}">
      <dgm:prSet/>
      <dgm:spPr/>
      <dgm:t>
        <a:bodyPr/>
        <a:lstStyle/>
        <a:p>
          <a:endParaRPr lang="en-US"/>
        </a:p>
      </dgm:t>
    </dgm:pt>
    <dgm:pt modelId="{EA6192CF-F2E9-4B35-A575-3EA3BBCFC3C4}" type="sibTrans" cxnId="{64012601-5318-420C-B027-269692EB2789}">
      <dgm:prSet/>
      <dgm:spPr/>
      <dgm:t>
        <a:bodyPr/>
        <a:lstStyle/>
        <a:p>
          <a:endParaRPr lang="en-US"/>
        </a:p>
      </dgm:t>
    </dgm:pt>
    <dgm:pt modelId="{A59C1E95-B420-4D08-A90C-BA736D8E193A}">
      <dgm:prSet/>
      <dgm:spPr/>
      <dgm:t>
        <a:bodyPr/>
        <a:lstStyle/>
        <a:p>
          <a:r>
            <a:rPr lang="en-US"/>
            <a:t>Block-Level</a:t>
          </a:r>
        </a:p>
      </dgm:t>
    </dgm:pt>
    <dgm:pt modelId="{3599EDE3-6F57-4C51-8DA5-000D86E205EE}" type="parTrans" cxnId="{1EC5D580-C77B-43E5-B5F9-A8386D819D96}">
      <dgm:prSet/>
      <dgm:spPr/>
      <dgm:t>
        <a:bodyPr/>
        <a:lstStyle/>
        <a:p>
          <a:endParaRPr lang="en-US"/>
        </a:p>
      </dgm:t>
    </dgm:pt>
    <dgm:pt modelId="{9E69D74E-9005-4279-BC14-E3F06697C5D7}" type="sibTrans" cxnId="{1EC5D580-C77B-43E5-B5F9-A8386D819D96}">
      <dgm:prSet/>
      <dgm:spPr/>
      <dgm:t>
        <a:bodyPr/>
        <a:lstStyle/>
        <a:p>
          <a:endParaRPr lang="en-US"/>
        </a:p>
      </dgm:t>
    </dgm:pt>
    <dgm:pt modelId="{A96100FC-CF49-4842-B3E6-8C719765D5E0}">
      <dgm:prSet phldr="0"/>
      <dgm:spPr/>
      <dgm:t>
        <a:bodyPr/>
        <a:lstStyle/>
        <a:p>
          <a:pPr rtl="0"/>
          <a:r>
            <a:rPr lang="en-US">
              <a:latin typeface="Gill Sans MT" panose="020B0502020104020203"/>
            </a:rPr>
            <a:t>Suitable and unsuitable land for planting</a:t>
          </a:r>
        </a:p>
      </dgm:t>
    </dgm:pt>
    <dgm:pt modelId="{593E90AD-0106-4916-B8FC-13EBEC051B7D}" type="parTrans" cxnId="{DF269D68-4E22-4F83-9AC3-BEADF65FAD79}">
      <dgm:prSet/>
      <dgm:spPr/>
    </dgm:pt>
    <dgm:pt modelId="{CA3DD4BB-DC5E-477F-8B40-B295F65D6A68}" type="sibTrans" cxnId="{DF269D68-4E22-4F83-9AC3-BEADF65FAD79}">
      <dgm:prSet/>
      <dgm:spPr/>
    </dgm:pt>
    <dgm:pt modelId="{E1E3A07E-8CD0-4407-9EB0-323773C35133}" type="pres">
      <dgm:prSet presAssocID="{7985A841-0B87-4F30-B365-1E186DED37F3}" presName="linear" presStyleCnt="0">
        <dgm:presLayoutVars>
          <dgm:animLvl val="lvl"/>
          <dgm:resizeHandles val="exact"/>
        </dgm:presLayoutVars>
      </dgm:prSet>
      <dgm:spPr/>
    </dgm:pt>
    <dgm:pt modelId="{67E451A5-742B-47BD-B4A6-35AED0118E20}" type="pres">
      <dgm:prSet presAssocID="{3DF51256-E058-4AE3-B549-505526B82A24}" presName="parentText" presStyleLbl="node1" presStyleIdx="0" presStyleCnt="2">
        <dgm:presLayoutVars>
          <dgm:chMax val="0"/>
          <dgm:bulletEnabled val="1"/>
        </dgm:presLayoutVars>
      </dgm:prSet>
      <dgm:spPr/>
    </dgm:pt>
    <dgm:pt modelId="{3D439987-A83B-46F3-A994-5D484D6CBB7C}" type="pres">
      <dgm:prSet presAssocID="{3DF51256-E058-4AE3-B549-505526B82A24}" presName="childText" presStyleLbl="revTx" presStyleIdx="0" presStyleCnt="2">
        <dgm:presLayoutVars>
          <dgm:bulletEnabled val="1"/>
        </dgm:presLayoutVars>
      </dgm:prSet>
      <dgm:spPr/>
    </dgm:pt>
    <dgm:pt modelId="{CA7D1332-AE07-448B-B418-FBA8F6ED84DA}" type="pres">
      <dgm:prSet presAssocID="{268C850E-B25D-416B-ABDD-45B953E5A86A}" presName="parentText" presStyleLbl="node1" presStyleIdx="1" presStyleCnt="2">
        <dgm:presLayoutVars>
          <dgm:chMax val="0"/>
          <dgm:bulletEnabled val="1"/>
        </dgm:presLayoutVars>
      </dgm:prSet>
      <dgm:spPr/>
    </dgm:pt>
    <dgm:pt modelId="{6F017AD8-74AC-4432-ADC8-43F704ADBBD5}" type="pres">
      <dgm:prSet presAssocID="{268C850E-B25D-416B-ABDD-45B953E5A86A}" presName="childText" presStyleLbl="revTx" presStyleIdx="1" presStyleCnt="2">
        <dgm:presLayoutVars>
          <dgm:bulletEnabled val="1"/>
        </dgm:presLayoutVars>
      </dgm:prSet>
      <dgm:spPr/>
    </dgm:pt>
  </dgm:ptLst>
  <dgm:cxnLst>
    <dgm:cxn modelId="{64012601-5318-420C-B027-269692EB2789}" srcId="{268C850E-B25D-416B-ABDD-45B953E5A86A}" destId="{E13B5BA1-9B74-4B33-A4AC-23D89F9D097A}" srcOrd="0" destOrd="0" parTransId="{65CD37B2-4963-4D4D-A377-FBA7A83E4A31}" sibTransId="{EA6192CF-F2E9-4B35-A575-3EA3BBCFC3C4}"/>
    <dgm:cxn modelId="{482F210B-E67E-43AF-B3C9-D01BBB69319B}" srcId="{3DF51256-E058-4AE3-B549-505526B82A24}" destId="{60D15BE0-7545-45EE-977A-1199CC2603FB}" srcOrd="0" destOrd="0" parTransId="{85BB570C-9A18-4F9A-9997-298691540641}" sibTransId="{3A9F0763-9951-42FF-B379-EAEC894A3464}"/>
    <dgm:cxn modelId="{2F5F8B2E-0AAC-4ED6-806E-796A2FF2F0DE}" srcId="{7985A841-0B87-4F30-B365-1E186DED37F3}" destId="{268C850E-B25D-416B-ABDD-45B953E5A86A}" srcOrd="1" destOrd="0" parTransId="{6762E53C-6748-4B96-BC41-6EE0E4FB476A}" sibTransId="{C824D06C-FB39-4A29-A7D5-E7EF9069BFAF}"/>
    <dgm:cxn modelId="{97876868-8D39-4D79-AB59-ED0406557ED1}" type="presOf" srcId="{60D15BE0-7545-45EE-977A-1199CC2603FB}" destId="{3D439987-A83B-46F3-A994-5D484D6CBB7C}" srcOrd="0" destOrd="0" presId="urn:microsoft.com/office/officeart/2005/8/layout/vList2"/>
    <dgm:cxn modelId="{DF269D68-4E22-4F83-9AC3-BEADF65FAD79}" srcId="{3DF51256-E058-4AE3-B549-505526B82A24}" destId="{A96100FC-CF49-4842-B3E6-8C719765D5E0}" srcOrd="1" destOrd="0" parTransId="{593E90AD-0106-4916-B8FC-13EBEC051B7D}" sibTransId="{CA3DD4BB-DC5E-477F-8B40-B295F65D6A68}"/>
    <dgm:cxn modelId="{347B2470-C454-499A-BDDF-9D7778EA38CD}" type="presOf" srcId="{7985A841-0B87-4F30-B365-1E186DED37F3}" destId="{E1E3A07E-8CD0-4407-9EB0-323773C35133}" srcOrd="0" destOrd="0" presId="urn:microsoft.com/office/officeart/2005/8/layout/vList2"/>
    <dgm:cxn modelId="{C7A49773-5DFC-4B27-B0F9-160EC214D5FA}" srcId="{7985A841-0B87-4F30-B365-1E186DED37F3}" destId="{3DF51256-E058-4AE3-B549-505526B82A24}" srcOrd="0" destOrd="0" parTransId="{ED46E501-4C9D-4957-94E8-2B32E0E9F02C}" sibTransId="{343DA280-C611-4729-8D50-502182E2A4F8}"/>
    <dgm:cxn modelId="{BFD5197F-C574-4D34-8BE9-A698512D9BF8}" type="presOf" srcId="{268C850E-B25D-416B-ABDD-45B953E5A86A}" destId="{CA7D1332-AE07-448B-B418-FBA8F6ED84DA}" srcOrd="0" destOrd="0" presId="urn:microsoft.com/office/officeart/2005/8/layout/vList2"/>
    <dgm:cxn modelId="{1EC5D580-C77B-43E5-B5F9-A8386D819D96}" srcId="{268C850E-B25D-416B-ABDD-45B953E5A86A}" destId="{A59C1E95-B420-4D08-A90C-BA736D8E193A}" srcOrd="1" destOrd="0" parTransId="{3599EDE3-6F57-4C51-8DA5-000D86E205EE}" sibTransId="{9E69D74E-9005-4279-BC14-E3F06697C5D7}"/>
    <dgm:cxn modelId="{FC3E5192-A798-4F78-A906-BC388E7F047D}" type="presOf" srcId="{3DF51256-E058-4AE3-B549-505526B82A24}" destId="{67E451A5-742B-47BD-B4A6-35AED0118E20}" srcOrd="0" destOrd="0" presId="urn:microsoft.com/office/officeart/2005/8/layout/vList2"/>
    <dgm:cxn modelId="{8E99969E-7709-4044-BCD1-00BEB783490C}" type="presOf" srcId="{E13B5BA1-9B74-4B33-A4AC-23D89F9D097A}" destId="{6F017AD8-74AC-4432-ADC8-43F704ADBBD5}" srcOrd="0" destOrd="0" presId="urn:microsoft.com/office/officeart/2005/8/layout/vList2"/>
    <dgm:cxn modelId="{A65758BC-4F06-46E9-BC2A-E6BDA09B5A8F}" type="presOf" srcId="{A59C1E95-B420-4D08-A90C-BA736D8E193A}" destId="{6F017AD8-74AC-4432-ADC8-43F704ADBBD5}" srcOrd="0" destOrd="1" presId="urn:microsoft.com/office/officeart/2005/8/layout/vList2"/>
    <dgm:cxn modelId="{AECD59EA-3E45-4A47-9BBA-FBDCB05A4286}" type="presOf" srcId="{A96100FC-CF49-4842-B3E6-8C719765D5E0}" destId="{3D439987-A83B-46F3-A994-5D484D6CBB7C}" srcOrd="0" destOrd="1" presId="urn:microsoft.com/office/officeart/2005/8/layout/vList2"/>
    <dgm:cxn modelId="{85979FC0-DB96-40A2-9EF3-872A13F71148}" type="presParOf" srcId="{E1E3A07E-8CD0-4407-9EB0-323773C35133}" destId="{67E451A5-742B-47BD-B4A6-35AED0118E20}" srcOrd="0" destOrd="0" presId="urn:microsoft.com/office/officeart/2005/8/layout/vList2"/>
    <dgm:cxn modelId="{DF808E9B-F788-4786-A5DE-9DCD832CF013}" type="presParOf" srcId="{E1E3A07E-8CD0-4407-9EB0-323773C35133}" destId="{3D439987-A83B-46F3-A994-5D484D6CBB7C}" srcOrd="1" destOrd="0" presId="urn:microsoft.com/office/officeart/2005/8/layout/vList2"/>
    <dgm:cxn modelId="{1A82D974-0346-446A-A759-FB44947D135B}" type="presParOf" srcId="{E1E3A07E-8CD0-4407-9EB0-323773C35133}" destId="{CA7D1332-AE07-448B-B418-FBA8F6ED84DA}" srcOrd="2" destOrd="0" presId="urn:microsoft.com/office/officeart/2005/8/layout/vList2"/>
    <dgm:cxn modelId="{43B6AFD9-5B49-43D2-A14E-2DE93C481A25}" type="presParOf" srcId="{E1E3A07E-8CD0-4407-9EB0-323773C35133}" destId="{6F017AD8-74AC-4432-ADC8-43F704ADBBD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0F45A5-7FFD-4A4B-911A-30C008DF44E5}"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037AE377-AC86-4385-B567-DDD0E4EA40CD}">
      <dgm:prSet/>
      <dgm:spPr/>
      <dgm:t>
        <a:bodyPr/>
        <a:lstStyle/>
        <a:p>
          <a:pPr>
            <a:defRPr cap="all"/>
          </a:pPr>
          <a:r>
            <a:rPr lang="en-US"/>
            <a:t>Introduction / Motivation</a:t>
          </a:r>
        </a:p>
      </dgm:t>
    </dgm:pt>
    <dgm:pt modelId="{0051F9DC-B253-413F-941D-EE52AAEC4D76}" type="parTrans" cxnId="{76FC9156-32A4-43C4-A6C9-2185117E4FD1}">
      <dgm:prSet/>
      <dgm:spPr/>
      <dgm:t>
        <a:bodyPr/>
        <a:lstStyle/>
        <a:p>
          <a:endParaRPr lang="en-US"/>
        </a:p>
      </dgm:t>
    </dgm:pt>
    <dgm:pt modelId="{8D248F88-F89B-498C-A361-7ED880B96620}" type="sibTrans" cxnId="{76FC9156-32A4-43C4-A6C9-2185117E4FD1}">
      <dgm:prSet phldrT="01"/>
      <dgm:spPr/>
      <dgm:t>
        <a:bodyPr/>
        <a:lstStyle/>
        <a:p>
          <a:r>
            <a:rPr lang="en-US"/>
            <a:t>01</a:t>
          </a:r>
        </a:p>
      </dgm:t>
    </dgm:pt>
    <dgm:pt modelId="{2860C20A-703A-45D8-8144-F289DBE9BC97}">
      <dgm:prSet/>
      <dgm:spPr/>
      <dgm:t>
        <a:bodyPr/>
        <a:lstStyle/>
        <a:p>
          <a:pPr>
            <a:defRPr cap="all"/>
          </a:pPr>
          <a:r>
            <a:rPr lang="en-US"/>
            <a:t>Data Acquisition and Preparation</a:t>
          </a:r>
        </a:p>
      </dgm:t>
    </dgm:pt>
    <dgm:pt modelId="{12061622-C37E-4D9B-99B2-C91B165882C8}" type="parTrans" cxnId="{04A5B123-9420-45F9-B129-2D4B7FC47C8F}">
      <dgm:prSet/>
      <dgm:spPr/>
      <dgm:t>
        <a:bodyPr/>
        <a:lstStyle/>
        <a:p>
          <a:endParaRPr lang="en-US"/>
        </a:p>
      </dgm:t>
    </dgm:pt>
    <dgm:pt modelId="{35686F53-B202-4862-9CEE-9632B0070E67}" type="sibTrans" cxnId="{04A5B123-9420-45F9-B129-2D4B7FC47C8F}">
      <dgm:prSet phldrT="02"/>
      <dgm:spPr/>
      <dgm:t>
        <a:bodyPr/>
        <a:lstStyle/>
        <a:p>
          <a:r>
            <a:rPr lang="en-US"/>
            <a:t>02</a:t>
          </a:r>
        </a:p>
      </dgm:t>
    </dgm:pt>
    <dgm:pt modelId="{A98BE7DA-E322-4CF0-BAAF-E28553BE9B73}">
      <dgm:prSet/>
      <dgm:spPr/>
      <dgm:t>
        <a:bodyPr/>
        <a:lstStyle/>
        <a:p>
          <a:pPr>
            <a:defRPr cap="all"/>
          </a:pPr>
          <a:r>
            <a:rPr lang="en-US"/>
            <a:t>Visualization</a:t>
          </a:r>
        </a:p>
      </dgm:t>
    </dgm:pt>
    <dgm:pt modelId="{D24F46F7-2E39-4A12-87E8-376CA565A3EF}" type="parTrans" cxnId="{1F31BB2C-F667-4A7D-8328-111B22EED0CA}">
      <dgm:prSet/>
      <dgm:spPr/>
      <dgm:t>
        <a:bodyPr/>
        <a:lstStyle/>
        <a:p>
          <a:endParaRPr lang="en-US"/>
        </a:p>
      </dgm:t>
    </dgm:pt>
    <dgm:pt modelId="{0B36E710-A35E-4AE0-AFD3-9BC5BD01362F}" type="sibTrans" cxnId="{1F31BB2C-F667-4A7D-8328-111B22EED0CA}">
      <dgm:prSet phldrT="03"/>
      <dgm:spPr/>
      <dgm:t>
        <a:bodyPr/>
        <a:lstStyle/>
        <a:p>
          <a:r>
            <a:rPr lang="en-US"/>
            <a:t>03</a:t>
          </a:r>
        </a:p>
      </dgm:t>
    </dgm:pt>
    <dgm:pt modelId="{B22CAFE4-3B62-449E-9B2D-67B94E186128}">
      <dgm:prSet/>
      <dgm:spPr/>
      <dgm:t>
        <a:bodyPr/>
        <a:lstStyle/>
        <a:p>
          <a:pPr>
            <a:defRPr cap="all"/>
          </a:pPr>
          <a:r>
            <a:rPr lang="en-US"/>
            <a:t>Results</a:t>
          </a:r>
        </a:p>
      </dgm:t>
    </dgm:pt>
    <dgm:pt modelId="{598E2B9C-C653-4B32-87BD-12987BCDF605}" type="parTrans" cxnId="{0156E9FB-EEC4-4ED2-BC0E-456F6892A845}">
      <dgm:prSet/>
      <dgm:spPr/>
      <dgm:t>
        <a:bodyPr/>
        <a:lstStyle/>
        <a:p>
          <a:endParaRPr lang="en-US"/>
        </a:p>
      </dgm:t>
    </dgm:pt>
    <dgm:pt modelId="{D45B30F5-1370-4D1B-8FAC-7E3AB7F0406B}" type="sibTrans" cxnId="{0156E9FB-EEC4-4ED2-BC0E-456F6892A845}">
      <dgm:prSet phldrT="04"/>
      <dgm:spPr/>
      <dgm:t>
        <a:bodyPr/>
        <a:lstStyle/>
        <a:p>
          <a:r>
            <a:rPr lang="en-US"/>
            <a:t>04</a:t>
          </a:r>
        </a:p>
      </dgm:t>
    </dgm:pt>
    <dgm:pt modelId="{7913A01F-FC6E-4D3B-B727-A402E036C2E7}">
      <dgm:prSet/>
      <dgm:spPr/>
      <dgm:t>
        <a:bodyPr/>
        <a:lstStyle/>
        <a:p>
          <a:pPr>
            <a:defRPr cap="all"/>
          </a:pPr>
          <a:r>
            <a:rPr lang="en-US"/>
            <a:t>Discussion</a:t>
          </a:r>
        </a:p>
      </dgm:t>
    </dgm:pt>
    <dgm:pt modelId="{518FE610-82D9-495E-A7B5-829BAFF7762F}" type="parTrans" cxnId="{07FE477B-2C6B-4D12-873F-8CF249127FDE}">
      <dgm:prSet/>
      <dgm:spPr/>
      <dgm:t>
        <a:bodyPr/>
        <a:lstStyle/>
        <a:p>
          <a:endParaRPr lang="en-US"/>
        </a:p>
      </dgm:t>
    </dgm:pt>
    <dgm:pt modelId="{51C66CB4-EE05-42FE-854F-7081630CD7EC}" type="sibTrans" cxnId="{07FE477B-2C6B-4D12-873F-8CF249127FDE}">
      <dgm:prSet phldrT="05"/>
      <dgm:spPr/>
      <dgm:t>
        <a:bodyPr/>
        <a:lstStyle/>
        <a:p>
          <a:r>
            <a:rPr lang="en-US"/>
            <a:t>05</a:t>
          </a:r>
        </a:p>
      </dgm:t>
    </dgm:pt>
    <dgm:pt modelId="{2985F074-1CA2-47AE-A917-9A48D8130B51}">
      <dgm:prSet/>
      <dgm:spPr/>
      <dgm:t>
        <a:bodyPr/>
        <a:lstStyle/>
        <a:p>
          <a:pPr>
            <a:defRPr cap="all"/>
          </a:pPr>
          <a:r>
            <a:rPr lang="en-US"/>
            <a:t>Conclusion</a:t>
          </a:r>
        </a:p>
      </dgm:t>
    </dgm:pt>
    <dgm:pt modelId="{73B68331-EA8E-4E5B-AF7D-6CE8EDF90B02}" type="parTrans" cxnId="{8A259B0D-C625-4364-848E-CD5613AD4984}">
      <dgm:prSet/>
      <dgm:spPr/>
      <dgm:t>
        <a:bodyPr/>
        <a:lstStyle/>
        <a:p>
          <a:endParaRPr lang="en-US"/>
        </a:p>
      </dgm:t>
    </dgm:pt>
    <dgm:pt modelId="{A670A518-61EA-47B0-9D96-8ED46FD584C6}" type="sibTrans" cxnId="{8A259B0D-C625-4364-848E-CD5613AD4984}">
      <dgm:prSet phldrT="06"/>
      <dgm:spPr/>
      <dgm:t>
        <a:bodyPr/>
        <a:lstStyle/>
        <a:p>
          <a:r>
            <a:rPr lang="en-US"/>
            <a:t>06</a:t>
          </a:r>
        </a:p>
      </dgm:t>
    </dgm:pt>
    <dgm:pt modelId="{9F1C9E67-8974-4EF4-9F9D-D6A26037C01A}">
      <dgm:prSet/>
      <dgm:spPr/>
      <dgm:t>
        <a:bodyPr/>
        <a:lstStyle/>
        <a:p>
          <a:pPr>
            <a:defRPr cap="all"/>
          </a:pPr>
          <a:r>
            <a:rPr lang="en-US"/>
            <a:t>Website</a:t>
          </a:r>
        </a:p>
      </dgm:t>
    </dgm:pt>
    <dgm:pt modelId="{81691C92-0FEC-428D-A25A-CE96B002D688}" type="parTrans" cxnId="{D3335CC1-EA0C-46BB-B687-B19EF5D33388}">
      <dgm:prSet/>
      <dgm:spPr/>
      <dgm:t>
        <a:bodyPr/>
        <a:lstStyle/>
        <a:p>
          <a:endParaRPr lang="en-US"/>
        </a:p>
      </dgm:t>
    </dgm:pt>
    <dgm:pt modelId="{EBFEED0D-0C58-4BFA-A394-9796A5DD6EA8}" type="sibTrans" cxnId="{D3335CC1-EA0C-46BB-B687-B19EF5D33388}">
      <dgm:prSet phldrT="07"/>
      <dgm:spPr/>
      <dgm:t>
        <a:bodyPr/>
        <a:lstStyle/>
        <a:p>
          <a:r>
            <a:rPr lang="en-US"/>
            <a:t>07</a:t>
          </a:r>
        </a:p>
      </dgm:t>
    </dgm:pt>
    <dgm:pt modelId="{B39F4BFE-AF7C-4AC0-BD14-4FC27A758677}" type="pres">
      <dgm:prSet presAssocID="{5E0F45A5-7FFD-4A4B-911A-30C008DF44E5}" presName="Name0" presStyleCnt="0">
        <dgm:presLayoutVars>
          <dgm:animLvl val="lvl"/>
          <dgm:resizeHandles val="exact"/>
        </dgm:presLayoutVars>
      </dgm:prSet>
      <dgm:spPr/>
    </dgm:pt>
    <dgm:pt modelId="{C5AE987A-AA00-45AC-99A4-76EE70EC9923}" type="pres">
      <dgm:prSet presAssocID="{037AE377-AC86-4385-B567-DDD0E4EA40CD}" presName="compositeNode" presStyleCnt="0">
        <dgm:presLayoutVars>
          <dgm:bulletEnabled val="1"/>
        </dgm:presLayoutVars>
      </dgm:prSet>
      <dgm:spPr/>
    </dgm:pt>
    <dgm:pt modelId="{67004D06-CAD6-4368-817D-48AA089B2CB5}" type="pres">
      <dgm:prSet presAssocID="{037AE377-AC86-4385-B567-DDD0E4EA40CD}" presName="bgRect" presStyleLbl="alignNode1" presStyleIdx="0" presStyleCnt="7"/>
      <dgm:spPr/>
    </dgm:pt>
    <dgm:pt modelId="{5750F928-3D05-4EAB-A71B-93344929A7CE}" type="pres">
      <dgm:prSet presAssocID="{8D248F88-F89B-498C-A361-7ED880B96620}" presName="sibTransNodeRect" presStyleLbl="alignNode1" presStyleIdx="0" presStyleCnt="7">
        <dgm:presLayoutVars>
          <dgm:chMax val="0"/>
          <dgm:bulletEnabled val="1"/>
        </dgm:presLayoutVars>
      </dgm:prSet>
      <dgm:spPr/>
    </dgm:pt>
    <dgm:pt modelId="{8C41D9E1-6420-4E4B-B2F9-29472DB68BB8}" type="pres">
      <dgm:prSet presAssocID="{037AE377-AC86-4385-B567-DDD0E4EA40CD}" presName="nodeRect" presStyleLbl="alignNode1" presStyleIdx="0" presStyleCnt="7">
        <dgm:presLayoutVars>
          <dgm:bulletEnabled val="1"/>
        </dgm:presLayoutVars>
      </dgm:prSet>
      <dgm:spPr/>
    </dgm:pt>
    <dgm:pt modelId="{DF6E0C9D-212E-484C-B788-DF53E581F885}" type="pres">
      <dgm:prSet presAssocID="{8D248F88-F89B-498C-A361-7ED880B96620}" presName="sibTrans" presStyleCnt="0"/>
      <dgm:spPr/>
    </dgm:pt>
    <dgm:pt modelId="{36AE08F7-50F7-46FC-B645-C3529C4A0D7D}" type="pres">
      <dgm:prSet presAssocID="{2860C20A-703A-45D8-8144-F289DBE9BC97}" presName="compositeNode" presStyleCnt="0">
        <dgm:presLayoutVars>
          <dgm:bulletEnabled val="1"/>
        </dgm:presLayoutVars>
      </dgm:prSet>
      <dgm:spPr/>
    </dgm:pt>
    <dgm:pt modelId="{06306DC3-935B-43C8-B630-5E7C92AD40A0}" type="pres">
      <dgm:prSet presAssocID="{2860C20A-703A-45D8-8144-F289DBE9BC97}" presName="bgRect" presStyleLbl="alignNode1" presStyleIdx="1" presStyleCnt="7"/>
      <dgm:spPr/>
    </dgm:pt>
    <dgm:pt modelId="{B94C5FAB-519B-4C9A-AE95-65B761767ACA}" type="pres">
      <dgm:prSet presAssocID="{35686F53-B202-4862-9CEE-9632B0070E67}" presName="sibTransNodeRect" presStyleLbl="alignNode1" presStyleIdx="1" presStyleCnt="7">
        <dgm:presLayoutVars>
          <dgm:chMax val="0"/>
          <dgm:bulletEnabled val="1"/>
        </dgm:presLayoutVars>
      </dgm:prSet>
      <dgm:spPr/>
    </dgm:pt>
    <dgm:pt modelId="{EB3FD489-DA4E-4152-B80E-AFE86F600294}" type="pres">
      <dgm:prSet presAssocID="{2860C20A-703A-45D8-8144-F289DBE9BC97}" presName="nodeRect" presStyleLbl="alignNode1" presStyleIdx="1" presStyleCnt="7">
        <dgm:presLayoutVars>
          <dgm:bulletEnabled val="1"/>
        </dgm:presLayoutVars>
      </dgm:prSet>
      <dgm:spPr/>
    </dgm:pt>
    <dgm:pt modelId="{4AC78F24-0DB0-40E5-8B3E-0F8B79F0B64B}" type="pres">
      <dgm:prSet presAssocID="{35686F53-B202-4862-9CEE-9632B0070E67}" presName="sibTrans" presStyleCnt="0"/>
      <dgm:spPr/>
    </dgm:pt>
    <dgm:pt modelId="{2B4BBF5A-1DDC-4128-AB1D-FD9DE0475A4C}" type="pres">
      <dgm:prSet presAssocID="{A98BE7DA-E322-4CF0-BAAF-E28553BE9B73}" presName="compositeNode" presStyleCnt="0">
        <dgm:presLayoutVars>
          <dgm:bulletEnabled val="1"/>
        </dgm:presLayoutVars>
      </dgm:prSet>
      <dgm:spPr/>
    </dgm:pt>
    <dgm:pt modelId="{493CA818-DCC1-491D-A784-FA971C558C7F}" type="pres">
      <dgm:prSet presAssocID="{A98BE7DA-E322-4CF0-BAAF-E28553BE9B73}" presName="bgRect" presStyleLbl="alignNode1" presStyleIdx="2" presStyleCnt="7"/>
      <dgm:spPr/>
    </dgm:pt>
    <dgm:pt modelId="{D7F0B3BE-863B-4D7A-9539-CCA47C8F3490}" type="pres">
      <dgm:prSet presAssocID="{0B36E710-A35E-4AE0-AFD3-9BC5BD01362F}" presName="sibTransNodeRect" presStyleLbl="alignNode1" presStyleIdx="2" presStyleCnt="7">
        <dgm:presLayoutVars>
          <dgm:chMax val="0"/>
          <dgm:bulletEnabled val="1"/>
        </dgm:presLayoutVars>
      </dgm:prSet>
      <dgm:spPr/>
    </dgm:pt>
    <dgm:pt modelId="{A94FA7B9-B633-4972-9883-9742F12CF4EB}" type="pres">
      <dgm:prSet presAssocID="{A98BE7DA-E322-4CF0-BAAF-E28553BE9B73}" presName="nodeRect" presStyleLbl="alignNode1" presStyleIdx="2" presStyleCnt="7">
        <dgm:presLayoutVars>
          <dgm:bulletEnabled val="1"/>
        </dgm:presLayoutVars>
      </dgm:prSet>
      <dgm:spPr/>
    </dgm:pt>
    <dgm:pt modelId="{6A5E5486-8546-4CDE-A2EC-5DFE9637D9FC}" type="pres">
      <dgm:prSet presAssocID="{0B36E710-A35E-4AE0-AFD3-9BC5BD01362F}" presName="sibTrans" presStyleCnt="0"/>
      <dgm:spPr/>
    </dgm:pt>
    <dgm:pt modelId="{8C004793-8F6C-47FE-A224-5F932A315F51}" type="pres">
      <dgm:prSet presAssocID="{B22CAFE4-3B62-449E-9B2D-67B94E186128}" presName="compositeNode" presStyleCnt="0">
        <dgm:presLayoutVars>
          <dgm:bulletEnabled val="1"/>
        </dgm:presLayoutVars>
      </dgm:prSet>
      <dgm:spPr/>
    </dgm:pt>
    <dgm:pt modelId="{AB8E5370-6303-486C-9361-ACD698BBA08A}" type="pres">
      <dgm:prSet presAssocID="{B22CAFE4-3B62-449E-9B2D-67B94E186128}" presName="bgRect" presStyleLbl="alignNode1" presStyleIdx="3" presStyleCnt="7"/>
      <dgm:spPr/>
    </dgm:pt>
    <dgm:pt modelId="{70DBA757-BA9C-4C59-BA16-6458620E356C}" type="pres">
      <dgm:prSet presAssocID="{D45B30F5-1370-4D1B-8FAC-7E3AB7F0406B}" presName="sibTransNodeRect" presStyleLbl="alignNode1" presStyleIdx="3" presStyleCnt="7">
        <dgm:presLayoutVars>
          <dgm:chMax val="0"/>
          <dgm:bulletEnabled val="1"/>
        </dgm:presLayoutVars>
      </dgm:prSet>
      <dgm:spPr/>
    </dgm:pt>
    <dgm:pt modelId="{8A712575-339A-4599-BFAB-892B14B75F1E}" type="pres">
      <dgm:prSet presAssocID="{B22CAFE4-3B62-449E-9B2D-67B94E186128}" presName="nodeRect" presStyleLbl="alignNode1" presStyleIdx="3" presStyleCnt="7">
        <dgm:presLayoutVars>
          <dgm:bulletEnabled val="1"/>
        </dgm:presLayoutVars>
      </dgm:prSet>
      <dgm:spPr/>
    </dgm:pt>
    <dgm:pt modelId="{C3EF5683-F202-4129-BBA2-2842202F7ACC}" type="pres">
      <dgm:prSet presAssocID="{D45B30F5-1370-4D1B-8FAC-7E3AB7F0406B}" presName="sibTrans" presStyleCnt="0"/>
      <dgm:spPr/>
    </dgm:pt>
    <dgm:pt modelId="{735A564C-EE01-4261-8B0C-769049CC07AA}" type="pres">
      <dgm:prSet presAssocID="{7913A01F-FC6E-4D3B-B727-A402E036C2E7}" presName="compositeNode" presStyleCnt="0">
        <dgm:presLayoutVars>
          <dgm:bulletEnabled val="1"/>
        </dgm:presLayoutVars>
      </dgm:prSet>
      <dgm:spPr/>
    </dgm:pt>
    <dgm:pt modelId="{9C89DAF0-626F-45AC-AF51-3F1FA53701F6}" type="pres">
      <dgm:prSet presAssocID="{7913A01F-FC6E-4D3B-B727-A402E036C2E7}" presName="bgRect" presStyleLbl="alignNode1" presStyleIdx="4" presStyleCnt="7"/>
      <dgm:spPr/>
    </dgm:pt>
    <dgm:pt modelId="{E481C1A9-D4A6-4BE8-B5AD-5CB97C46D80B}" type="pres">
      <dgm:prSet presAssocID="{51C66CB4-EE05-42FE-854F-7081630CD7EC}" presName="sibTransNodeRect" presStyleLbl="alignNode1" presStyleIdx="4" presStyleCnt="7">
        <dgm:presLayoutVars>
          <dgm:chMax val="0"/>
          <dgm:bulletEnabled val="1"/>
        </dgm:presLayoutVars>
      </dgm:prSet>
      <dgm:spPr/>
    </dgm:pt>
    <dgm:pt modelId="{1056CF20-2C29-472C-B03C-106DFEBEDA86}" type="pres">
      <dgm:prSet presAssocID="{7913A01F-FC6E-4D3B-B727-A402E036C2E7}" presName="nodeRect" presStyleLbl="alignNode1" presStyleIdx="4" presStyleCnt="7">
        <dgm:presLayoutVars>
          <dgm:bulletEnabled val="1"/>
        </dgm:presLayoutVars>
      </dgm:prSet>
      <dgm:spPr/>
    </dgm:pt>
    <dgm:pt modelId="{8D32A14D-5AA1-4D2C-BF7D-D84770D4C9E9}" type="pres">
      <dgm:prSet presAssocID="{51C66CB4-EE05-42FE-854F-7081630CD7EC}" presName="sibTrans" presStyleCnt="0"/>
      <dgm:spPr/>
    </dgm:pt>
    <dgm:pt modelId="{A2959CA4-F987-45F6-9940-23BAF8B8A805}" type="pres">
      <dgm:prSet presAssocID="{2985F074-1CA2-47AE-A917-9A48D8130B51}" presName="compositeNode" presStyleCnt="0">
        <dgm:presLayoutVars>
          <dgm:bulletEnabled val="1"/>
        </dgm:presLayoutVars>
      </dgm:prSet>
      <dgm:spPr/>
    </dgm:pt>
    <dgm:pt modelId="{547D15F9-96B0-46A9-AC08-E28D6B8F64D7}" type="pres">
      <dgm:prSet presAssocID="{2985F074-1CA2-47AE-A917-9A48D8130B51}" presName="bgRect" presStyleLbl="alignNode1" presStyleIdx="5" presStyleCnt="7"/>
      <dgm:spPr/>
    </dgm:pt>
    <dgm:pt modelId="{CE563F2E-D3D2-4F10-845C-B06349699056}" type="pres">
      <dgm:prSet presAssocID="{A670A518-61EA-47B0-9D96-8ED46FD584C6}" presName="sibTransNodeRect" presStyleLbl="alignNode1" presStyleIdx="5" presStyleCnt="7">
        <dgm:presLayoutVars>
          <dgm:chMax val="0"/>
          <dgm:bulletEnabled val="1"/>
        </dgm:presLayoutVars>
      </dgm:prSet>
      <dgm:spPr/>
    </dgm:pt>
    <dgm:pt modelId="{3BFFCB82-089E-4820-A329-0ECF173A5F2F}" type="pres">
      <dgm:prSet presAssocID="{2985F074-1CA2-47AE-A917-9A48D8130B51}" presName="nodeRect" presStyleLbl="alignNode1" presStyleIdx="5" presStyleCnt="7">
        <dgm:presLayoutVars>
          <dgm:bulletEnabled val="1"/>
        </dgm:presLayoutVars>
      </dgm:prSet>
      <dgm:spPr/>
    </dgm:pt>
    <dgm:pt modelId="{134521F3-A976-46F9-8362-A958E3188BFE}" type="pres">
      <dgm:prSet presAssocID="{A670A518-61EA-47B0-9D96-8ED46FD584C6}" presName="sibTrans" presStyleCnt="0"/>
      <dgm:spPr/>
    </dgm:pt>
    <dgm:pt modelId="{DD221E91-F7B9-4F3C-8E5B-EA1BF9224FDE}" type="pres">
      <dgm:prSet presAssocID="{9F1C9E67-8974-4EF4-9F9D-D6A26037C01A}" presName="compositeNode" presStyleCnt="0">
        <dgm:presLayoutVars>
          <dgm:bulletEnabled val="1"/>
        </dgm:presLayoutVars>
      </dgm:prSet>
      <dgm:spPr/>
    </dgm:pt>
    <dgm:pt modelId="{BD810EC5-0F46-4F75-A6B6-3A1BF7F851DD}" type="pres">
      <dgm:prSet presAssocID="{9F1C9E67-8974-4EF4-9F9D-D6A26037C01A}" presName="bgRect" presStyleLbl="alignNode1" presStyleIdx="6" presStyleCnt="7"/>
      <dgm:spPr/>
    </dgm:pt>
    <dgm:pt modelId="{26D8C5BF-F819-4EA9-B804-53295354C9BF}" type="pres">
      <dgm:prSet presAssocID="{EBFEED0D-0C58-4BFA-A394-9796A5DD6EA8}" presName="sibTransNodeRect" presStyleLbl="alignNode1" presStyleIdx="6" presStyleCnt="7">
        <dgm:presLayoutVars>
          <dgm:chMax val="0"/>
          <dgm:bulletEnabled val="1"/>
        </dgm:presLayoutVars>
      </dgm:prSet>
      <dgm:spPr/>
    </dgm:pt>
    <dgm:pt modelId="{60E26402-A4E4-47B4-96C3-74B24A6481C1}" type="pres">
      <dgm:prSet presAssocID="{9F1C9E67-8974-4EF4-9F9D-D6A26037C01A}" presName="nodeRect" presStyleLbl="alignNode1" presStyleIdx="6" presStyleCnt="7">
        <dgm:presLayoutVars>
          <dgm:bulletEnabled val="1"/>
        </dgm:presLayoutVars>
      </dgm:prSet>
      <dgm:spPr/>
    </dgm:pt>
  </dgm:ptLst>
  <dgm:cxnLst>
    <dgm:cxn modelId="{EFA54F02-5DC1-4CF7-948A-5ECBF96A8786}" type="presOf" srcId="{9F1C9E67-8974-4EF4-9F9D-D6A26037C01A}" destId="{60E26402-A4E4-47B4-96C3-74B24A6481C1}" srcOrd="1" destOrd="0" presId="urn:microsoft.com/office/officeart/2016/7/layout/LinearBlockProcessNumbered"/>
    <dgm:cxn modelId="{4C053A0B-02C0-48D3-8528-02D42D9BEF47}" type="presOf" srcId="{2985F074-1CA2-47AE-A917-9A48D8130B51}" destId="{3BFFCB82-089E-4820-A329-0ECF173A5F2F}" srcOrd="1" destOrd="0" presId="urn:microsoft.com/office/officeart/2016/7/layout/LinearBlockProcessNumbered"/>
    <dgm:cxn modelId="{3D43090D-F100-461C-B36F-84A557200F43}" type="presOf" srcId="{EBFEED0D-0C58-4BFA-A394-9796A5DD6EA8}" destId="{26D8C5BF-F819-4EA9-B804-53295354C9BF}" srcOrd="0" destOrd="0" presId="urn:microsoft.com/office/officeart/2016/7/layout/LinearBlockProcessNumbered"/>
    <dgm:cxn modelId="{8A259B0D-C625-4364-848E-CD5613AD4984}" srcId="{5E0F45A5-7FFD-4A4B-911A-30C008DF44E5}" destId="{2985F074-1CA2-47AE-A917-9A48D8130B51}" srcOrd="5" destOrd="0" parTransId="{73B68331-EA8E-4E5B-AF7D-6CE8EDF90B02}" sibTransId="{A670A518-61EA-47B0-9D96-8ED46FD584C6}"/>
    <dgm:cxn modelId="{04A5B123-9420-45F9-B129-2D4B7FC47C8F}" srcId="{5E0F45A5-7FFD-4A4B-911A-30C008DF44E5}" destId="{2860C20A-703A-45D8-8144-F289DBE9BC97}" srcOrd="1" destOrd="0" parTransId="{12061622-C37E-4D9B-99B2-C91B165882C8}" sibTransId="{35686F53-B202-4862-9CEE-9632B0070E67}"/>
    <dgm:cxn modelId="{25502C24-A1C1-4B60-9B4D-F9444DA17833}" type="presOf" srcId="{7913A01F-FC6E-4D3B-B727-A402E036C2E7}" destId="{1056CF20-2C29-472C-B03C-106DFEBEDA86}" srcOrd="1" destOrd="0" presId="urn:microsoft.com/office/officeart/2016/7/layout/LinearBlockProcessNumbered"/>
    <dgm:cxn modelId="{B69AFE25-BE7C-4E8C-9391-15C900FF691F}" type="presOf" srcId="{5E0F45A5-7FFD-4A4B-911A-30C008DF44E5}" destId="{B39F4BFE-AF7C-4AC0-BD14-4FC27A758677}" srcOrd="0" destOrd="0" presId="urn:microsoft.com/office/officeart/2016/7/layout/LinearBlockProcessNumbered"/>
    <dgm:cxn modelId="{1F31BB2C-F667-4A7D-8328-111B22EED0CA}" srcId="{5E0F45A5-7FFD-4A4B-911A-30C008DF44E5}" destId="{A98BE7DA-E322-4CF0-BAAF-E28553BE9B73}" srcOrd="2" destOrd="0" parTransId="{D24F46F7-2E39-4A12-87E8-376CA565A3EF}" sibTransId="{0B36E710-A35E-4AE0-AFD3-9BC5BD01362F}"/>
    <dgm:cxn modelId="{05773F31-6FD9-45BD-827A-062D4EB4C58C}" type="presOf" srcId="{B22CAFE4-3B62-449E-9B2D-67B94E186128}" destId="{8A712575-339A-4599-BFAB-892B14B75F1E}" srcOrd="1" destOrd="0" presId="urn:microsoft.com/office/officeart/2016/7/layout/LinearBlockProcessNumbered"/>
    <dgm:cxn modelId="{39DEBC37-D390-434E-AC75-6F844E543D91}" type="presOf" srcId="{7913A01F-FC6E-4D3B-B727-A402E036C2E7}" destId="{9C89DAF0-626F-45AC-AF51-3F1FA53701F6}" srcOrd="0" destOrd="0" presId="urn:microsoft.com/office/officeart/2016/7/layout/LinearBlockProcessNumbered"/>
    <dgm:cxn modelId="{8DF4335E-095B-4487-A2D6-A73745B0ED42}" type="presOf" srcId="{51C66CB4-EE05-42FE-854F-7081630CD7EC}" destId="{E481C1A9-D4A6-4BE8-B5AD-5CB97C46D80B}" srcOrd="0" destOrd="0" presId="urn:microsoft.com/office/officeart/2016/7/layout/LinearBlockProcessNumbered"/>
    <dgm:cxn modelId="{8794CB44-192E-493E-AEEF-CC8586885BD5}" type="presOf" srcId="{2860C20A-703A-45D8-8144-F289DBE9BC97}" destId="{EB3FD489-DA4E-4152-B80E-AFE86F600294}" srcOrd="1" destOrd="0" presId="urn:microsoft.com/office/officeart/2016/7/layout/LinearBlockProcessNumbered"/>
    <dgm:cxn modelId="{88BB6E65-1595-4F91-B13F-01CD037153DB}" type="presOf" srcId="{037AE377-AC86-4385-B567-DDD0E4EA40CD}" destId="{67004D06-CAD6-4368-817D-48AA089B2CB5}" srcOrd="0" destOrd="0" presId="urn:microsoft.com/office/officeart/2016/7/layout/LinearBlockProcessNumbered"/>
    <dgm:cxn modelId="{1B2AD450-2BD5-4B61-9A5B-8386B96B5226}" type="presOf" srcId="{A98BE7DA-E322-4CF0-BAAF-E28553BE9B73}" destId="{493CA818-DCC1-491D-A784-FA971C558C7F}" srcOrd="0" destOrd="0" presId="urn:microsoft.com/office/officeart/2016/7/layout/LinearBlockProcessNumbered"/>
    <dgm:cxn modelId="{601A7072-A42E-4EE9-8741-CC1589930869}" type="presOf" srcId="{9F1C9E67-8974-4EF4-9F9D-D6A26037C01A}" destId="{BD810EC5-0F46-4F75-A6B6-3A1BF7F851DD}" srcOrd="0" destOrd="0" presId="urn:microsoft.com/office/officeart/2016/7/layout/LinearBlockProcessNumbered"/>
    <dgm:cxn modelId="{76FC9156-32A4-43C4-A6C9-2185117E4FD1}" srcId="{5E0F45A5-7FFD-4A4B-911A-30C008DF44E5}" destId="{037AE377-AC86-4385-B567-DDD0E4EA40CD}" srcOrd="0" destOrd="0" parTransId="{0051F9DC-B253-413F-941D-EE52AAEC4D76}" sibTransId="{8D248F88-F89B-498C-A361-7ED880B96620}"/>
    <dgm:cxn modelId="{C6B23457-1D15-46B7-BD42-D39DF467F544}" type="presOf" srcId="{A670A518-61EA-47B0-9D96-8ED46FD584C6}" destId="{CE563F2E-D3D2-4F10-845C-B06349699056}" srcOrd="0" destOrd="0" presId="urn:microsoft.com/office/officeart/2016/7/layout/LinearBlockProcessNumbered"/>
    <dgm:cxn modelId="{07FE477B-2C6B-4D12-873F-8CF249127FDE}" srcId="{5E0F45A5-7FFD-4A4B-911A-30C008DF44E5}" destId="{7913A01F-FC6E-4D3B-B727-A402E036C2E7}" srcOrd="4" destOrd="0" parTransId="{518FE610-82D9-495E-A7B5-829BAFF7762F}" sibTransId="{51C66CB4-EE05-42FE-854F-7081630CD7EC}"/>
    <dgm:cxn modelId="{21AE6586-A842-4CFD-B11F-4A887A6D351D}" type="presOf" srcId="{8D248F88-F89B-498C-A361-7ED880B96620}" destId="{5750F928-3D05-4EAB-A71B-93344929A7CE}" srcOrd="0" destOrd="0" presId="urn:microsoft.com/office/officeart/2016/7/layout/LinearBlockProcessNumbered"/>
    <dgm:cxn modelId="{A03ECB8E-0D83-4076-B0DF-0CBE8673470A}" type="presOf" srcId="{2985F074-1CA2-47AE-A917-9A48D8130B51}" destId="{547D15F9-96B0-46A9-AC08-E28D6B8F64D7}" srcOrd="0" destOrd="0" presId="urn:microsoft.com/office/officeart/2016/7/layout/LinearBlockProcessNumbered"/>
    <dgm:cxn modelId="{A7CCEC9B-73CF-4DD2-80FA-6ACB63E0210A}" type="presOf" srcId="{0B36E710-A35E-4AE0-AFD3-9BC5BD01362F}" destId="{D7F0B3BE-863B-4D7A-9539-CCA47C8F3490}" srcOrd="0" destOrd="0" presId="urn:microsoft.com/office/officeart/2016/7/layout/LinearBlockProcessNumbered"/>
    <dgm:cxn modelId="{8131E2B9-17B8-4C66-A9C5-7497E1368605}" type="presOf" srcId="{D45B30F5-1370-4D1B-8FAC-7E3AB7F0406B}" destId="{70DBA757-BA9C-4C59-BA16-6458620E356C}" srcOrd="0" destOrd="0" presId="urn:microsoft.com/office/officeart/2016/7/layout/LinearBlockProcessNumbered"/>
    <dgm:cxn modelId="{D3335CC1-EA0C-46BB-B687-B19EF5D33388}" srcId="{5E0F45A5-7FFD-4A4B-911A-30C008DF44E5}" destId="{9F1C9E67-8974-4EF4-9F9D-D6A26037C01A}" srcOrd="6" destOrd="0" parTransId="{81691C92-0FEC-428D-A25A-CE96B002D688}" sibTransId="{EBFEED0D-0C58-4BFA-A394-9796A5DD6EA8}"/>
    <dgm:cxn modelId="{DADBC9CB-CB8D-48FA-A95F-15E41E3FE0AA}" type="presOf" srcId="{35686F53-B202-4862-9CEE-9632B0070E67}" destId="{B94C5FAB-519B-4C9A-AE95-65B761767ACA}" srcOrd="0" destOrd="0" presId="urn:microsoft.com/office/officeart/2016/7/layout/LinearBlockProcessNumbered"/>
    <dgm:cxn modelId="{14004FD2-3866-409B-86BF-DF027A387D39}" type="presOf" srcId="{2860C20A-703A-45D8-8144-F289DBE9BC97}" destId="{06306DC3-935B-43C8-B630-5E7C92AD40A0}" srcOrd="0" destOrd="0" presId="urn:microsoft.com/office/officeart/2016/7/layout/LinearBlockProcessNumbered"/>
    <dgm:cxn modelId="{DE7F4BDA-9EB5-4017-8B66-AEAF60D08EDD}" type="presOf" srcId="{B22CAFE4-3B62-449E-9B2D-67B94E186128}" destId="{AB8E5370-6303-486C-9361-ACD698BBA08A}" srcOrd="0" destOrd="0" presId="urn:microsoft.com/office/officeart/2016/7/layout/LinearBlockProcessNumbered"/>
    <dgm:cxn modelId="{EED632E2-13A0-4DBC-BFC2-1253FD02B1D7}" type="presOf" srcId="{037AE377-AC86-4385-B567-DDD0E4EA40CD}" destId="{8C41D9E1-6420-4E4B-B2F9-29472DB68BB8}" srcOrd="1" destOrd="0" presId="urn:microsoft.com/office/officeart/2016/7/layout/LinearBlockProcessNumbered"/>
    <dgm:cxn modelId="{CC089AF4-1D16-454C-AC60-6868422F235F}" type="presOf" srcId="{A98BE7DA-E322-4CF0-BAAF-E28553BE9B73}" destId="{A94FA7B9-B633-4972-9883-9742F12CF4EB}" srcOrd="1" destOrd="0" presId="urn:microsoft.com/office/officeart/2016/7/layout/LinearBlockProcessNumbered"/>
    <dgm:cxn modelId="{0156E9FB-EEC4-4ED2-BC0E-456F6892A845}" srcId="{5E0F45A5-7FFD-4A4B-911A-30C008DF44E5}" destId="{B22CAFE4-3B62-449E-9B2D-67B94E186128}" srcOrd="3" destOrd="0" parTransId="{598E2B9C-C653-4B32-87BD-12987BCDF605}" sibTransId="{D45B30F5-1370-4D1B-8FAC-7E3AB7F0406B}"/>
    <dgm:cxn modelId="{B6FD32DA-ABAF-4453-8771-1DD65CF3111F}" type="presParOf" srcId="{B39F4BFE-AF7C-4AC0-BD14-4FC27A758677}" destId="{C5AE987A-AA00-45AC-99A4-76EE70EC9923}" srcOrd="0" destOrd="0" presId="urn:microsoft.com/office/officeart/2016/7/layout/LinearBlockProcessNumbered"/>
    <dgm:cxn modelId="{F65ADC7B-C069-486C-BE83-4D0834F4FD9F}" type="presParOf" srcId="{C5AE987A-AA00-45AC-99A4-76EE70EC9923}" destId="{67004D06-CAD6-4368-817D-48AA089B2CB5}" srcOrd="0" destOrd="0" presId="urn:microsoft.com/office/officeart/2016/7/layout/LinearBlockProcessNumbered"/>
    <dgm:cxn modelId="{B7B9DB35-4CC5-47B8-A187-04F7D3F166C2}" type="presParOf" srcId="{C5AE987A-AA00-45AC-99A4-76EE70EC9923}" destId="{5750F928-3D05-4EAB-A71B-93344929A7CE}" srcOrd="1" destOrd="0" presId="urn:microsoft.com/office/officeart/2016/7/layout/LinearBlockProcessNumbered"/>
    <dgm:cxn modelId="{70639921-CA04-457F-828E-83EB3BD2CEF0}" type="presParOf" srcId="{C5AE987A-AA00-45AC-99A4-76EE70EC9923}" destId="{8C41D9E1-6420-4E4B-B2F9-29472DB68BB8}" srcOrd="2" destOrd="0" presId="urn:microsoft.com/office/officeart/2016/7/layout/LinearBlockProcessNumbered"/>
    <dgm:cxn modelId="{AC584E96-E56E-4A9B-BE4D-0DBE2CD3C6BD}" type="presParOf" srcId="{B39F4BFE-AF7C-4AC0-BD14-4FC27A758677}" destId="{DF6E0C9D-212E-484C-B788-DF53E581F885}" srcOrd="1" destOrd="0" presId="urn:microsoft.com/office/officeart/2016/7/layout/LinearBlockProcessNumbered"/>
    <dgm:cxn modelId="{90F3FEA6-0C43-4139-9D20-01C6FE585A30}" type="presParOf" srcId="{B39F4BFE-AF7C-4AC0-BD14-4FC27A758677}" destId="{36AE08F7-50F7-46FC-B645-C3529C4A0D7D}" srcOrd="2" destOrd="0" presId="urn:microsoft.com/office/officeart/2016/7/layout/LinearBlockProcessNumbered"/>
    <dgm:cxn modelId="{64054AC6-4AA4-49B8-8EED-A965710D5CCC}" type="presParOf" srcId="{36AE08F7-50F7-46FC-B645-C3529C4A0D7D}" destId="{06306DC3-935B-43C8-B630-5E7C92AD40A0}" srcOrd="0" destOrd="0" presId="urn:microsoft.com/office/officeart/2016/7/layout/LinearBlockProcessNumbered"/>
    <dgm:cxn modelId="{94CEA5E2-D104-4E4A-904A-9F309612A746}" type="presParOf" srcId="{36AE08F7-50F7-46FC-B645-C3529C4A0D7D}" destId="{B94C5FAB-519B-4C9A-AE95-65B761767ACA}" srcOrd="1" destOrd="0" presId="urn:microsoft.com/office/officeart/2016/7/layout/LinearBlockProcessNumbered"/>
    <dgm:cxn modelId="{6D564964-6D0D-472B-ADEB-9D9369238243}" type="presParOf" srcId="{36AE08F7-50F7-46FC-B645-C3529C4A0D7D}" destId="{EB3FD489-DA4E-4152-B80E-AFE86F600294}" srcOrd="2" destOrd="0" presId="urn:microsoft.com/office/officeart/2016/7/layout/LinearBlockProcessNumbered"/>
    <dgm:cxn modelId="{487DD7FE-15C9-433E-B20D-AEE8483B67DE}" type="presParOf" srcId="{B39F4BFE-AF7C-4AC0-BD14-4FC27A758677}" destId="{4AC78F24-0DB0-40E5-8B3E-0F8B79F0B64B}" srcOrd="3" destOrd="0" presId="urn:microsoft.com/office/officeart/2016/7/layout/LinearBlockProcessNumbered"/>
    <dgm:cxn modelId="{3DDFCD0D-A924-4DE3-861C-22EDD6754CC7}" type="presParOf" srcId="{B39F4BFE-AF7C-4AC0-BD14-4FC27A758677}" destId="{2B4BBF5A-1DDC-4128-AB1D-FD9DE0475A4C}" srcOrd="4" destOrd="0" presId="urn:microsoft.com/office/officeart/2016/7/layout/LinearBlockProcessNumbered"/>
    <dgm:cxn modelId="{02AD5511-8CCD-4496-B5E6-B5D2C0705434}" type="presParOf" srcId="{2B4BBF5A-1DDC-4128-AB1D-FD9DE0475A4C}" destId="{493CA818-DCC1-491D-A784-FA971C558C7F}" srcOrd="0" destOrd="0" presId="urn:microsoft.com/office/officeart/2016/7/layout/LinearBlockProcessNumbered"/>
    <dgm:cxn modelId="{BC505C2E-B10C-4D28-BC94-1074735CD200}" type="presParOf" srcId="{2B4BBF5A-1DDC-4128-AB1D-FD9DE0475A4C}" destId="{D7F0B3BE-863B-4D7A-9539-CCA47C8F3490}" srcOrd="1" destOrd="0" presId="urn:microsoft.com/office/officeart/2016/7/layout/LinearBlockProcessNumbered"/>
    <dgm:cxn modelId="{6C02AD8E-6D42-459B-92EA-9AA2E7940689}" type="presParOf" srcId="{2B4BBF5A-1DDC-4128-AB1D-FD9DE0475A4C}" destId="{A94FA7B9-B633-4972-9883-9742F12CF4EB}" srcOrd="2" destOrd="0" presId="urn:microsoft.com/office/officeart/2016/7/layout/LinearBlockProcessNumbered"/>
    <dgm:cxn modelId="{D176BEDD-F9CF-449E-8321-BAABCDDFC48F}" type="presParOf" srcId="{B39F4BFE-AF7C-4AC0-BD14-4FC27A758677}" destId="{6A5E5486-8546-4CDE-A2EC-5DFE9637D9FC}" srcOrd="5" destOrd="0" presId="urn:microsoft.com/office/officeart/2016/7/layout/LinearBlockProcessNumbered"/>
    <dgm:cxn modelId="{8E040A12-E048-4116-B00B-D1C7584D0B9E}" type="presParOf" srcId="{B39F4BFE-AF7C-4AC0-BD14-4FC27A758677}" destId="{8C004793-8F6C-47FE-A224-5F932A315F51}" srcOrd="6" destOrd="0" presId="urn:microsoft.com/office/officeart/2016/7/layout/LinearBlockProcessNumbered"/>
    <dgm:cxn modelId="{B1D359D0-5141-40AA-A5A4-D379B9582D58}" type="presParOf" srcId="{8C004793-8F6C-47FE-A224-5F932A315F51}" destId="{AB8E5370-6303-486C-9361-ACD698BBA08A}" srcOrd="0" destOrd="0" presId="urn:microsoft.com/office/officeart/2016/7/layout/LinearBlockProcessNumbered"/>
    <dgm:cxn modelId="{C1082859-E0A5-4D9D-AA1F-CEDDB6F6456B}" type="presParOf" srcId="{8C004793-8F6C-47FE-A224-5F932A315F51}" destId="{70DBA757-BA9C-4C59-BA16-6458620E356C}" srcOrd="1" destOrd="0" presId="urn:microsoft.com/office/officeart/2016/7/layout/LinearBlockProcessNumbered"/>
    <dgm:cxn modelId="{AC5861F1-80F7-4011-9D65-DCC3ED86471D}" type="presParOf" srcId="{8C004793-8F6C-47FE-A224-5F932A315F51}" destId="{8A712575-339A-4599-BFAB-892B14B75F1E}" srcOrd="2" destOrd="0" presId="urn:microsoft.com/office/officeart/2016/7/layout/LinearBlockProcessNumbered"/>
    <dgm:cxn modelId="{F8722B07-3EC5-4555-A7D0-307DF76CE6F4}" type="presParOf" srcId="{B39F4BFE-AF7C-4AC0-BD14-4FC27A758677}" destId="{C3EF5683-F202-4129-BBA2-2842202F7ACC}" srcOrd="7" destOrd="0" presId="urn:microsoft.com/office/officeart/2016/7/layout/LinearBlockProcessNumbered"/>
    <dgm:cxn modelId="{336061AF-3A54-449A-A4DF-4E6DFA753358}" type="presParOf" srcId="{B39F4BFE-AF7C-4AC0-BD14-4FC27A758677}" destId="{735A564C-EE01-4261-8B0C-769049CC07AA}" srcOrd="8" destOrd="0" presId="urn:microsoft.com/office/officeart/2016/7/layout/LinearBlockProcessNumbered"/>
    <dgm:cxn modelId="{49526843-8E48-454E-B22A-ED72B3F26F87}" type="presParOf" srcId="{735A564C-EE01-4261-8B0C-769049CC07AA}" destId="{9C89DAF0-626F-45AC-AF51-3F1FA53701F6}" srcOrd="0" destOrd="0" presId="urn:microsoft.com/office/officeart/2016/7/layout/LinearBlockProcessNumbered"/>
    <dgm:cxn modelId="{B039DE5B-ADC6-4C64-806E-1A917894B8AF}" type="presParOf" srcId="{735A564C-EE01-4261-8B0C-769049CC07AA}" destId="{E481C1A9-D4A6-4BE8-B5AD-5CB97C46D80B}" srcOrd="1" destOrd="0" presId="urn:microsoft.com/office/officeart/2016/7/layout/LinearBlockProcessNumbered"/>
    <dgm:cxn modelId="{C054E02D-593E-48D0-B9D9-762DCACBAF22}" type="presParOf" srcId="{735A564C-EE01-4261-8B0C-769049CC07AA}" destId="{1056CF20-2C29-472C-B03C-106DFEBEDA86}" srcOrd="2" destOrd="0" presId="urn:microsoft.com/office/officeart/2016/7/layout/LinearBlockProcessNumbered"/>
    <dgm:cxn modelId="{EDDFA4EB-2475-4FBD-96C2-F0F1AA2DABFB}" type="presParOf" srcId="{B39F4BFE-AF7C-4AC0-BD14-4FC27A758677}" destId="{8D32A14D-5AA1-4D2C-BF7D-D84770D4C9E9}" srcOrd="9" destOrd="0" presId="urn:microsoft.com/office/officeart/2016/7/layout/LinearBlockProcessNumbered"/>
    <dgm:cxn modelId="{50732C8A-9D29-4E92-8532-7E6AFDB51F94}" type="presParOf" srcId="{B39F4BFE-AF7C-4AC0-BD14-4FC27A758677}" destId="{A2959CA4-F987-45F6-9940-23BAF8B8A805}" srcOrd="10" destOrd="0" presId="urn:microsoft.com/office/officeart/2016/7/layout/LinearBlockProcessNumbered"/>
    <dgm:cxn modelId="{D44E2BF5-306F-42F0-B18C-50A6558763B2}" type="presParOf" srcId="{A2959CA4-F987-45F6-9940-23BAF8B8A805}" destId="{547D15F9-96B0-46A9-AC08-E28D6B8F64D7}" srcOrd="0" destOrd="0" presId="urn:microsoft.com/office/officeart/2016/7/layout/LinearBlockProcessNumbered"/>
    <dgm:cxn modelId="{D18E707F-0329-4ECC-970A-186C295F3B47}" type="presParOf" srcId="{A2959CA4-F987-45F6-9940-23BAF8B8A805}" destId="{CE563F2E-D3D2-4F10-845C-B06349699056}" srcOrd="1" destOrd="0" presId="urn:microsoft.com/office/officeart/2016/7/layout/LinearBlockProcessNumbered"/>
    <dgm:cxn modelId="{FA0D61B9-F816-49FE-991A-A06D1B100FA8}" type="presParOf" srcId="{A2959CA4-F987-45F6-9940-23BAF8B8A805}" destId="{3BFFCB82-089E-4820-A329-0ECF173A5F2F}" srcOrd="2" destOrd="0" presId="urn:microsoft.com/office/officeart/2016/7/layout/LinearBlockProcessNumbered"/>
    <dgm:cxn modelId="{26098EDD-2324-4C78-A7F7-AD660A5EEE97}" type="presParOf" srcId="{B39F4BFE-AF7C-4AC0-BD14-4FC27A758677}" destId="{134521F3-A976-46F9-8362-A958E3188BFE}" srcOrd="11" destOrd="0" presId="urn:microsoft.com/office/officeart/2016/7/layout/LinearBlockProcessNumbered"/>
    <dgm:cxn modelId="{757E7206-D374-4029-B503-D4126AF22CFC}" type="presParOf" srcId="{B39F4BFE-AF7C-4AC0-BD14-4FC27A758677}" destId="{DD221E91-F7B9-4F3C-8E5B-EA1BF9224FDE}" srcOrd="12" destOrd="0" presId="urn:microsoft.com/office/officeart/2016/7/layout/LinearBlockProcessNumbered"/>
    <dgm:cxn modelId="{4084D8A7-7364-4FD7-AD92-1C65A0CE230E}" type="presParOf" srcId="{DD221E91-F7B9-4F3C-8E5B-EA1BF9224FDE}" destId="{BD810EC5-0F46-4F75-A6B6-3A1BF7F851DD}" srcOrd="0" destOrd="0" presId="urn:microsoft.com/office/officeart/2016/7/layout/LinearBlockProcessNumbered"/>
    <dgm:cxn modelId="{658451C8-0354-4D39-894D-28D9A7DF14C8}" type="presParOf" srcId="{DD221E91-F7B9-4F3C-8E5B-EA1BF9224FDE}" destId="{26D8C5BF-F819-4EA9-B804-53295354C9BF}" srcOrd="1" destOrd="0" presId="urn:microsoft.com/office/officeart/2016/7/layout/LinearBlockProcessNumbered"/>
    <dgm:cxn modelId="{A4F206B6-383C-4A0E-BDB8-6C59E6A450A0}" type="presParOf" srcId="{DD221E91-F7B9-4F3C-8E5B-EA1BF9224FDE}" destId="{60E26402-A4E4-47B4-96C3-74B24A6481C1}"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6E9F8-907C-4C9D-BC53-D7072014B39C}">
      <dsp:nvSpPr>
        <dsp:cNvPr id="0" name=""/>
        <dsp:cNvSpPr/>
      </dsp:nvSpPr>
      <dsp:spPr>
        <a:xfrm>
          <a:off x="0" y="602285"/>
          <a:ext cx="11029615" cy="11119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97A09E-1254-4B29-9B1A-6FA16FFD07D3}">
      <dsp:nvSpPr>
        <dsp:cNvPr id="0" name=""/>
        <dsp:cNvSpPr/>
      </dsp:nvSpPr>
      <dsp:spPr>
        <a:xfrm>
          <a:off x="336353" y="852465"/>
          <a:ext cx="611551" cy="6115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1A019E-7693-44BB-9C21-24DB213BC2F8}">
      <dsp:nvSpPr>
        <dsp:cNvPr id="0" name=""/>
        <dsp:cNvSpPr/>
      </dsp:nvSpPr>
      <dsp:spPr>
        <a:xfrm>
          <a:off x="1284257" y="602285"/>
          <a:ext cx="9745357" cy="111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77" tIns="117677" rIns="117677" bIns="117677" numCol="1" spcCol="1270" anchor="ctr" anchorCtr="0">
          <a:noAutofit/>
        </a:bodyPr>
        <a:lstStyle/>
        <a:p>
          <a:pPr marL="0" lvl="0" indent="0" algn="l" defTabSz="666750">
            <a:lnSpc>
              <a:spcPct val="100000"/>
            </a:lnSpc>
            <a:spcBef>
              <a:spcPct val="0"/>
            </a:spcBef>
            <a:spcAft>
              <a:spcPct val="35000"/>
            </a:spcAft>
            <a:buNone/>
          </a:pPr>
          <a:r>
            <a:rPr lang="en-US" sz="1500" kern="1200"/>
            <a:t>The Priority Score represents the urgency / priority for investing in expanding the tree canopy for a particular CBG.  It is the weighted sum of four parameters: the </a:t>
          </a:r>
          <a:r>
            <a:rPr lang="en-US" sz="1500" b="1" i="1" kern="1200"/>
            <a:t>tree canopy quartile</a:t>
          </a:r>
          <a:r>
            <a:rPr lang="en-US" sz="1500" kern="1200"/>
            <a:t>, the </a:t>
          </a:r>
          <a:r>
            <a:rPr lang="en-US" sz="1500" b="1" i="1" kern="1200"/>
            <a:t>income quartile</a:t>
          </a:r>
          <a:r>
            <a:rPr lang="en-US" sz="1500" kern="1200"/>
            <a:t>, the </a:t>
          </a:r>
          <a:r>
            <a:rPr lang="en-US" sz="1500" b="1" i="1" kern="1200"/>
            <a:t>percent of available plantable acreage</a:t>
          </a:r>
          <a:r>
            <a:rPr lang="en-US" sz="1500" kern="1200"/>
            <a:t>, and the percent of available plantable acreage covered by </a:t>
          </a:r>
          <a:r>
            <a:rPr lang="en-US" sz="1500" b="1" i="1" kern="1200"/>
            <a:t>vegetation </a:t>
          </a:r>
          <a:r>
            <a:rPr lang="en-US" sz="1500" kern="1200"/>
            <a:t>(i.e., not asphalt).</a:t>
          </a:r>
        </a:p>
      </dsp:txBody>
      <dsp:txXfrm>
        <a:off x="1284257" y="602285"/>
        <a:ext cx="9745357" cy="1111911"/>
      </dsp:txXfrm>
    </dsp:sp>
    <dsp:sp modelId="{6053045A-06BD-484E-9EBE-2BAB076A60DD}">
      <dsp:nvSpPr>
        <dsp:cNvPr id="0" name=""/>
        <dsp:cNvSpPr/>
      </dsp:nvSpPr>
      <dsp:spPr>
        <a:xfrm>
          <a:off x="0" y="1992173"/>
          <a:ext cx="11029615" cy="11119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E6D8C-0A9D-4A65-BFBB-93527DDC90D3}">
      <dsp:nvSpPr>
        <dsp:cNvPr id="0" name=""/>
        <dsp:cNvSpPr/>
      </dsp:nvSpPr>
      <dsp:spPr>
        <a:xfrm>
          <a:off x="336353" y="2242353"/>
          <a:ext cx="611551" cy="611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57AD0C-CCF3-41CD-B08E-845196172368}">
      <dsp:nvSpPr>
        <dsp:cNvPr id="0" name=""/>
        <dsp:cNvSpPr/>
      </dsp:nvSpPr>
      <dsp:spPr>
        <a:xfrm>
          <a:off x="1284257" y="1992173"/>
          <a:ext cx="9745357" cy="1111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77" tIns="117677" rIns="117677" bIns="117677" numCol="1" spcCol="1270" anchor="ctr" anchorCtr="0">
          <a:noAutofit/>
        </a:bodyPr>
        <a:lstStyle/>
        <a:p>
          <a:pPr marL="0" lvl="0" indent="0" algn="l" defTabSz="666750">
            <a:lnSpc>
              <a:spcPct val="100000"/>
            </a:lnSpc>
            <a:spcBef>
              <a:spcPct val="0"/>
            </a:spcBef>
            <a:spcAft>
              <a:spcPct val="35000"/>
            </a:spcAft>
            <a:buNone/>
          </a:pPr>
          <a:r>
            <a:rPr lang="en-US" sz="1500" kern="1200"/>
            <a:t>The two quartile parameters – Tree Canopy and Median Household Income – are assigned a value based on the quartile: 1st Quartile (0.4), 2nd Quartile (0.3), 3rd Quartile (0.2), 4th Quartile (0.1). The highest possible total raw score is 2.8, which we normalize (dividing by 2.8) to a value from 0 to 1.</a:t>
          </a:r>
        </a:p>
      </dsp:txBody>
      <dsp:txXfrm>
        <a:off x="1284257" y="1992173"/>
        <a:ext cx="9745357" cy="1111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451A5-742B-47BD-B4A6-35AED0118E20}">
      <dsp:nvSpPr>
        <dsp:cNvPr id="0" name=""/>
        <dsp:cNvSpPr/>
      </dsp:nvSpPr>
      <dsp:spPr>
        <a:xfrm>
          <a:off x="0" y="16911"/>
          <a:ext cx="7183597" cy="1006200"/>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DC Government's Open Data</a:t>
          </a:r>
        </a:p>
      </dsp:txBody>
      <dsp:txXfrm>
        <a:off x="49119" y="66030"/>
        <a:ext cx="7085359" cy="907962"/>
      </dsp:txXfrm>
    </dsp:sp>
    <dsp:sp modelId="{3D439987-A83B-46F3-A994-5D484D6CBB7C}">
      <dsp:nvSpPr>
        <dsp:cNvPr id="0" name=""/>
        <dsp:cNvSpPr/>
      </dsp:nvSpPr>
      <dsp:spPr>
        <a:xfrm>
          <a:off x="0" y="1023111"/>
          <a:ext cx="7183597" cy="1602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079" tIns="54610" rIns="305816" bIns="54610" numCol="1" spcCol="1270" anchor="t" anchorCtr="0">
          <a:noAutofit/>
        </a:bodyPr>
        <a:lstStyle/>
        <a:p>
          <a:pPr marL="285750" lvl="1" indent="-285750" algn="l" defTabSz="1511300">
            <a:lnSpc>
              <a:spcPct val="90000"/>
            </a:lnSpc>
            <a:spcBef>
              <a:spcPct val="0"/>
            </a:spcBef>
            <a:spcAft>
              <a:spcPct val="20000"/>
            </a:spcAft>
            <a:buChar char="•"/>
          </a:pPr>
          <a:r>
            <a:rPr lang="en-US" sz="3400" kern="1200"/>
            <a:t>Individual tree-level granularity</a:t>
          </a:r>
        </a:p>
        <a:p>
          <a:pPr marL="285750" lvl="1" indent="-285750" algn="l" defTabSz="1511300" rtl="0">
            <a:lnSpc>
              <a:spcPct val="90000"/>
            </a:lnSpc>
            <a:spcBef>
              <a:spcPct val="0"/>
            </a:spcBef>
            <a:spcAft>
              <a:spcPct val="20000"/>
            </a:spcAft>
            <a:buChar char="•"/>
          </a:pPr>
          <a:r>
            <a:rPr lang="en-US" sz="3400" kern="1200">
              <a:latin typeface="Gill Sans MT" panose="020B0502020104020203"/>
            </a:rPr>
            <a:t>Suitable and unsuitable land for planting</a:t>
          </a:r>
        </a:p>
      </dsp:txBody>
      <dsp:txXfrm>
        <a:off x="0" y="1023111"/>
        <a:ext cx="7183597" cy="1602180"/>
      </dsp:txXfrm>
    </dsp:sp>
    <dsp:sp modelId="{CA7D1332-AE07-448B-B418-FBA8F6ED84DA}">
      <dsp:nvSpPr>
        <dsp:cNvPr id="0" name=""/>
        <dsp:cNvSpPr/>
      </dsp:nvSpPr>
      <dsp:spPr>
        <a:xfrm>
          <a:off x="0" y="2625291"/>
          <a:ext cx="7183597" cy="1006200"/>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US Census Data</a:t>
          </a:r>
        </a:p>
      </dsp:txBody>
      <dsp:txXfrm>
        <a:off x="49119" y="2674410"/>
        <a:ext cx="7085359" cy="907962"/>
      </dsp:txXfrm>
    </dsp:sp>
    <dsp:sp modelId="{6F017AD8-74AC-4432-ADC8-43F704ADBBD5}">
      <dsp:nvSpPr>
        <dsp:cNvPr id="0" name=""/>
        <dsp:cNvSpPr/>
      </dsp:nvSpPr>
      <dsp:spPr>
        <a:xfrm>
          <a:off x="0" y="3631491"/>
          <a:ext cx="7183597" cy="111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079" tIns="54610" rIns="305816" bIns="54610" numCol="1" spcCol="1270" anchor="t" anchorCtr="0">
          <a:noAutofit/>
        </a:bodyPr>
        <a:lstStyle/>
        <a:p>
          <a:pPr marL="285750" lvl="1" indent="-285750" algn="l" defTabSz="1511300">
            <a:lnSpc>
              <a:spcPct val="90000"/>
            </a:lnSpc>
            <a:spcBef>
              <a:spcPct val="0"/>
            </a:spcBef>
            <a:spcAft>
              <a:spcPct val="20000"/>
            </a:spcAft>
            <a:buChar char="•"/>
          </a:pPr>
          <a:r>
            <a:rPr lang="en-US" sz="3400" kern="1200"/>
            <a:t>Zip </a:t>
          </a:r>
          <a:r>
            <a:rPr lang="en-US" sz="3400" kern="1200">
              <a:latin typeface="Gill Sans MT" panose="020B0502020104020203"/>
            </a:rPr>
            <a:t>Code</a:t>
          </a:r>
          <a:endParaRPr lang="en-US" sz="3400" kern="1200"/>
        </a:p>
        <a:p>
          <a:pPr marL="285750" lvl="1" indent="-285750" algn="l" defTabSz="1511300">
            <a:lnSpc>
              <a:spcPct val="90000"/>
            </a:lnSpc>
            <a:spcBef>
              <a:spcPct val="0"/>
            </a:spcBef>
            <a:spcAft>
              <a:spcPct val="20000"/>
            </a:spcAft>
            <a:buChar char="•"/>
          </a:pPr>
          <a:r>
            <a:rPr lang="en-US" sz="3400" kern="1200"/>
            <a:t>Block-Level</a:t>
          </a:r>
        </a:p>
      </dsp:txBody>
      <dsp:txXfrm>
        <a:off x="0" y="3631491"/>
        <a:ext cx="7183597" cy="1112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04D06-CAD6-4368-817D-48AA089B2CB5}">
      <dsp:nvSpPr>
        <dsp:cNvPr id="0" name=""/>
        <dsp:cNvSpPr/>
      </dsp:nvSpPr>
      <dsp:spPr>
        <a:xfrm>
          <a:off x="5978" y="1023344"/>
          <a:ext cx="1472993" cy="1767592"/>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99" tIns="0" rIns="145499" bIns="330200" numCol="1" spcCol="1270" anchor="t" anchorCtr="0">
          <a:noAutofit/>
        </a:bodyPr>
        <a:lstStyle/>
        <a:p>
          <a:pPr marL="0" lvl="0" indent="0" algn="l" defTabSz="533400">
            <a:lnSpc>
              <a:spcPct val="90000"/>
            </a:lnSpc>
            <a:spcBef>
              <a:spcPct val="0"/>
            </a:spcBef>
            <a:spcAft>
              <a:spcPct val="35000"/>
            </a:spcAft>
            <a:buNone/>
            <a:defRPr cap="all"/>
          </a:pPr>
          <a:r>
            <a:rPr lang="en-US" sz="1200" kern="1200"/>
            <a:t>Introduction / Motivation</a:t>
          </a:r>
        </a:p>
      </dsp:txBody>
      <dsp:txXfrm>
        <a:off x="5978" y="1730381"/>
        <a:ext cx="1472993" cy="1060555"/>
      </dsp:txXfrm>
    </dsp:sp>
    <dsp:sp modelId="{5750F928-3D05-4EAB-A71B-93344929A7CE}">
      <dsp:nvSpPr>
        <dsp:cNvPr id="0" name=""/>
        <dsp:cNvSpPr/>
      </dsp:nvSpPr>
      <dsp:spPr>
        <a:xfrm>
          <a:off x="5978" y="1023344"/>
          <a:ext cx="1472993" cy="707037"/>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5499" tIns="165100" rIns="145499" bIns="165100" numCol="1" spcCol="1270" anchor="ctr" anchorCtr="0">
          <a:noAutofit/>
        </a:bodyPr>
        <a:lstStyle/>
        <a:p>
          <a:pPr marL="0" lvl="0" indent="0" algn="l" defTabSz="1244600">
            <a:lnSpc>
              <a:spcPct val="90000"/>
            </a:lnSpc>
            <a:spcBef>
              <a:spcPct val="0"/>
            </a:spcBef>
            <a:spcAft>
              <a:spcPct val="35000"/>
            </a:spcAft>
            <a:buNone/>
          </a:pPr>
          <a:r>
            <a:rPr lang="en-US" sz="2800" kern="1200"/>
            <a:t>01</a:t>
          </a:r>
        </a:p>
      </dsp:txBody>
      <dsp:txXfrm>
        <a:off x="5978" y="1023344"/>
        <a:ext cx="1472993" cy="707037"/>
      </dsp:txXfrm>
    </dsp:sp>
    <dsp:sp modelId="{06306DC3-935B-43C8-B630-5E7C92AD40A0}">
      <dsp:nvSpPr>
        <dsp:cNvPr id="0" name=""/>
        <dsp:cNvSpPr/>
      </dsp:nvSpPr>
      <dsp:spPr>
        <a:xfrm>
          <a:off x="1596811" y="1023344"/>
          <a:ext cx="1472993" cy="176759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99" tIns="0" rIns="145499" bIns="330200" numCol="1" spcCol="1270" anchor="t" anchorCtr="0">
          <a:noAutofit/>
        </a:bodyPr>
        <a:lstStyle/>
        <a:p>
          <a:pPr marL="0" lvl="0" indent="0" algn="l" defTabSz="533400">
            <a:lnSpc>
              <a:spcPct val="90000"/>
            </a:lnSpc>
            <a:spcBef>
              <a:spcPct val="0"/>
            </a:spcBef>
            <a:spcAft>
              <a:spcPct val="35000"/>
            </a:spcAft>
            <a:buNone/>
            <a:defRPr cap="all"/>
          </a:pPr>
          <a:r>
            <a:rPr lang="en-US" sz="1200" kern="1200"/>
            <a:t>Data Acquisition and Preparation</a:t>
          </a:r>
        </a:p>
      </dsp:txBody>
      <dsp:txXfrm>
        <a:off x="1596811" y="1730381"/>
        <a:ext cx="1472993" cy="1060555"/>
      </dsp:txXfrm>
    </dsp:sp>
    <dsp:sp modelId="{B94C5FAB-519B-4C9A-AE95-65B761767ACA}">
      <dsp:nvSpPr>
        <dsp:cNvPr id="0" name=""/>
        <dsp:cNvSpPr/>
      </dsp:nvSpPr>
      <dsp:spPr>
        <a:xfrm>
          <a:off x="1596811" y="1023344"/>
          <a:ext cx="1472993" cy="707037"/>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5499" tIns="165100" rIns="145499" bIns="165100" numCol="1" spcCol="1270" anchor="ctr" anchorCtr="0">
          <a:noAutofit/>
        </a:bodyPr>
        <a:lstStyle/>
        <a:p>
          <a:pPr marL="0" lvl="0" indent="0" algn="l" defTabSz="1244600">
            <a:lnSpc>
              <a:spcPct val="90000"/>
            </a:lnSpc>
            <a:spcBef>
              <a:spcPct val="0"/>
            </a:spcBef>
            <a:spcAft>
              <a:spcPct val="35000"/>
            </a:spcAft>
            <a:buNone/>
          </a:pPr>
          <a:r>
            <a:rPr lang="en-US" sz="2800" kern="1200"/>
            <a:t>02</a:t>
          </a:r>
        </a:p>
      </dsp:txBody>
      <dsp:txXfrm>
        <a:off x="1596811" y="1023344"/>
        <a:ext cx="1472993" cy="707037"/>
      </dsp:txXfrm>
    </dsp:sp>
    <dsp:sp modelId="{493CA818-DCC1-491D-A784-FA971C558C7F}">
      <dsp:nvSpPr>
        <dsp:cNvPr id="0" name=""/>
        <dsp:cNvSpPr/>
      </dsp:nvSpPr>
      <dsp:spPr>
        <a:xfrm>
          <a:off x="3187644" y="1023344"/>
          <a:ext cx="1472993" cy="1767592"/>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99" tIns="0" rIns="145499" bIns="330200" numCol="1" spcCol="1270" anchor="t" anchorCtr="0">
          <a:noAutofit/>
        </a:bodyPr>
        <a:lstStyle/>
        <a:p>
          <a:pPr marL="0" lvl="0" indent="0" algn="l" defTabSz="533400">
            <a:lnSpc>
              <a:spcPct val="90000"/>
            </a:lnSpc>
            <a:spcBef>
              <a:spcPct val="0"/>
            </a:spcBef>
            <a:spcAft>
              <a:spcPct val="35000"/>
            </a:spcAft>
            <a:buNone/>
            <a:defRPr cap="all"/>
          </a:pPr>
          <a:r>
            <a:rPr lang="en-US" sz="1200" kern="1200"/>
            <a:t>Visualization</a:t>
          </a:r>
        </a:p>
      </dsp:txBody>
      <dsp:txXfrm>
        <a:off x="3187644" y="1730381"/>
        <a:ext cx="1472993" cy="1060555"/>
      </dsp:txXfrm>
    </dsp:sp>
    <dsp:sp modelId="{D7F0B3BE-863B-4D7A-9539-CCA47C8F3490}">
      <dsp:nvSpPr>
        <dsp:cNvPr id="0" name=""/>
        <dsp:cNvSpPr/>
      </dsp:nvSpPr>
      <dsp:spPr>
        <a:xfrm>
          <a:off x="3187644" y="1023344"/>
          <a:ext cx="1472993" cy="707037"/>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5499" tIns="165100" rIns="145499" bIns="165100" numCol="1" spcCol="1270" anchor="ctr" anchorCtr="0">
          <a:noAutofit/>
        </a:bodyPr>
        <a:lstStyle/>
        <a:p>
          <a:pPr marL="0" lvl="0" indent="0" algn="l" defTabSz="1244600">
            <a:lnSpc>
              <a:spcPct val="90000"/>
            </a:lnSpc>
            <a:spcBef>
              <a:spcPct val="0"/>
            </a:spcBef>
            <a:spcAft>
              <a:spcPct val="35000"/>
            </a:spcAft>
            <a:buNone/>
          </a:pPr>
          <a:r>
            <a:rPr lang="en-US" sz="2800" kern="1200"/>
            <a:t>03</a:t>
          </a:r>
        </a:p>
      </dsp:txBody>
      <dsp:txXfrm>
        <a:off x="3187644" y="1023344"/>
        <a:ext cx="1472993" cy="707037"/>
      </dsp:txXfrm>
    </dsp:sp>
    <dsp:sp modelId="{AB8E5370-6303-486C-9361-ACD698BBA08A}">
      <dsp:nvSpPr>
        <dsp:cNvPr id="0" name=""/>
        <dsp:cNvSpPr/>
      </dsp:nvSpPr>
      <dsp:spPr>
        <a:xfrm>
          <a:off x="4778478" y="1023344"/>
          <a:ext cx="1472993" cy="1767592"/>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99" tIns="0" rIns="145499" bIns="330200" numCol="1" spcCol="1270" anchor="t" anchorCtr="0">
          <a:noAutofit/>
        </a:bodyPr>
        <a:lstStyle/>
        <a:p>
          <a:pPr marL="0" lvl="0" indent="0" algn="l" defTabSz="533400">
            <a:lnSpc>
              <a:spcPct val="90000"/>
            </a:lnSpc>
            <a:spcBef>
              <a:spcPct val="0"/>
            </a:spcBef>
            <a:spcAft>
              <a:spcPct val="35000"/>
            </a:spcAft>
            <a:buNone/>
            <a:defRPr cap="all"/>
          </a:pPr>
          <a:r>
            <a:rPr lang="en-US" sz="1200" kern="1200"/>
            <a:t>Results</a:t>
          </a:r>
        </a:p>
      </dsp:txBody>
      <dsp:txXfrm>
        <a:off x="4778478" y="1730381"/>
        <a:ext cx="1472993" cy="1060555"/>
      </dsp:txXfrm>
    </dsp:sp>
    <dsp:sp modelId="{70DBA757-BA9C-4C59-BA16-6458620E356C}">
      <dsp:nvSpPr>
        <dsp:cNvPr id="0" name=""/>
        <dsp:cNvSpPr/>
      </dsp:nvSpPr>
      <dsp:spPr>
        <a:xfrm>
          <a:off x="4778478" y="1023344"/>
          <a:ext cx="1472993" cy="707037"/>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5499" tIns="165100" rIns="145499" bIns="165100" numCol="1" spcCol="1270" anchor="ctr" anchorCtr="0">
          <a:noAutofit/>
        </a:bodyPr>
        <a:lstStyle/>
        <a:p>
          <a:pPr marL="0" lvl="0" indent="0" algn="l" defTabSz="1244600">
            <a:lnSpc>
              <a:spcPct val="90000"/>
            </a:lnSpc>
            <a:spcBef>
              <a:spcPct val="0"/>
            </a:spcBef>
            <a:spcAft>
              <a:spcPct val="35000"/>
            </a:spcAft>
            <a:buNone/>
          </a:pPr>
          <a:r>
            <a:rPr lang="en-US" sz="2800" kern="1200"/>
            <a:t>04</a:t>
          </a:r>
        </a:p>
      </dsp:txBody>
      <dsp:txXfrm>
        <a:off x="4778478" y="1023344"/>
        <a:ext cx="1472993" cy="707037"/>
      </dsp:txXfrm>
    </dsp:sp>
    <dsp:sp modelId="{9C89DAF0-626F-45AC-AF51-3F1FA53701F6}">
      <dsp:nvSpPr>
        <dsp:cNvPr id="0" name=""/>
        <dsp:cNvSpPr/>
      </dsp:nvSpPr>
      <dsp:spPr>
        <a:xfrm>
          <a:off x="6369311" y="1023344"/>
          <a:ext cx="1472993" cy="1767592"/>
        </a:xfrm>
        <a:prstGeom prst="rect">
          <a:avLst/>
        </a:prstGeom>
        <a:solidFill>
          <a:schemeClr val="accent6">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99" tIns="0" rIns="145499" bIns="330200" numCol="1" spcCol="1270" anchor="t" anchorCtr="0">
          <a:noAutofit/>
        </a:bodyPr>
        <a:lstStyle/>
        <a:p>
          <a:pPr marL="0" lvl="0" indent="0" algn="l" defTabSz="533400">
            <a:lnSpc>
              <a:spcPct val="90000"/>
            </a:lnSpc>
            <a:spcBef>
              <a:spcPct val="0"/>
            </a:spcBef>
            <a:spcAft>
              <a:spcPct val="35000"/>
            </a:spcAft>
            <a:buNone/>
            <a:defRPr cap="all"/>
          </a:pPr>
          <a:r>
            <a:rPr lang="en-US" sz="1200" kern="1200"/>
            <a:t>Discussion</a:t>
          </a:r>
        </a:p>
      </dsp:txBody>
      <dsp:txXfrm>
        <a:off x="6369311" y="1730381"/>
        <a:ext cx="1472993" cy="1060555"/>
      </dsp:txXfrm>
    </dsp:sp>
    <dsp:sp modelId="{E481C1A9-D4A6-4BE8-B5AD-5CB97C46D80B}">
      <dsp:nvSpPr>
        <dsp:cNvPr id="0" name=""/>
        <dsp:cNvSpPr/>
      </dsp:nvSpPr>
      <dsp:spPr>
        <a:xfrm>
          <a:off x="6369311" y="1023344"/>
          <a:ext cx="1472993" cy="707037"/>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5499" tIns="165100" rIns="145499" bIns="165100" numCol="1" spcCol="1270" anchor="ctr" anchorCtr="0">
          <a:noAutofit/>
        </a:bodyPr>
        <a:lstStyle/>
        <a:p>
          <a:pPr marL="0" lvl="0" indent="0" algn="l" defTabSz="1244600">
            <a:lnSpc>
              <a:spcPct val="90000"/>
            </a:lnSpc>
            <a:spcBef>
              <a:spcPct val="0"/>
            </a:spcBef>
            <a:spcAft>
              <a:spcPct val="35000"/>
            </a:spcAft>
            <a:buNone/>
          </a:pPr>
          <a:r>
            <a:rPr lang="en-US" sz="2800" kern="1200"/>
            <a:t>05</a:t>
          </a:r>
        </a:p>
      </dsp:txBody>
      <dsp:txXfrm>
        <a:off x="6369311" y="1023344"/>
        <a:ext cx="1472993" cy="707037"/>
      </dsp:txXfrm>
    </dsp:sp>
    <dsp:sp modelId="{547D15F9-96B0-46A9-AC08-E28D6B8F64D7}">
      <dsp:nvSpPr>
        <dsp:cNvPr id="0" name=""/>
        <dsp:cNvSpPr/>
      </dsp:nvSpPr>
      <dsp:spPr>
        <a:xfrm>
          <a:off x="7960144" y="1023344"/>
          <a:ext cx="1472993" cy="1767592"/>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99" tIns="0" rIns="145499" bIns="330200" numCol="1" spcCol="1270" anchor="t" anchorCtr="0">
          <a:noAutofit/>
        </a:bodyPr>
        <a:lstStyle/>
        <a:p>
          <a:pPr marL="0" lvl="0" indent="0" algn="l" defTabSz="533400">
            <a:lnSpc>
              <a:spcPct val="90000"/>
            </a:lnSpc>
            <a:spcBef>
              <a:spcPct val="0"/>
            </a:spcBef>
            <a:spcAft>
              <a:spcPct val="35000"/>
            </a:spcAft>
            <a:buNone/>
            <a:defRPr cap="all"/>
          </a:pPr>
          <a:r>
            <a:rPr lang="en-US" sz="1200" kern="1200"/>
            <a:t>Conclusion</a:t>
          </a:r>
        </a:p>
      </dsp:txBody>
      <dsp:txXfrm>
        <a:off x="7960144" y="1730381"/>
        <a:ext cx="1472993" cy="1060555"/>
      </dsp:txXfrm>
    </dsp:sp>
    <dsp:sp modelId="{CE563F2E-D3D2-4F10-845C-B06349699056}">
      <dsp:nvSpPr>
        <dsp:cNvPr id="0" name=""/>
        <dsp:cNvSpPr/>
      </dsp:nvSpPr>
      <dsp:spPr>
        <a:xfrm>
          <a:off x="7960144" y="1023344"/>
          <a:ext cx="1472993" cy="707037"/>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5499" tIns="165100" rIns="145499" bIns="165100" numCol="1" spcCol="1270" anchor="ctr" anchorCtr="0">
          <a:noAutofit/>
        </a:bodyPr>
        <a:lstStyle/>
        <a:p>
          <a:pPr marL="0" lvl="0" indent="0" algn="l" defTabSz="1244600">
            <a:lnSpc>
              <a:spcPct val="90000"/>
            </a:lnSpc>
            <a:spcBef>
              <a:spcPct val="0"/>
            </a:spcBef>
            <a:spcAft>
              <a:spcPct val="35000"/>
            </a:spcAft>
            <a:buNone/>
          </a:pPr>
          <a:r>
            <a:rPr lang="en-US" sz="2800" kern="1200"/>
            <a:t>06</a:t>
          </a:r>
        </a:p>
      </dsp:txBody>
      <dsp:txXfrm>
        <a:off x="7960144" y="1023344"/>
        <a:ext cx="1472993" cy="707037"/>
      </dsp:txXfrm>
    </dsp:sp>
    <dsp:sp modelId="{BD810EC5-0F46-4F75-A6B6-3A1BF7F851DD}">
      <dsp:nvSpPr>
        <dsp:cNvPr id="0" name=""/>
        <dsp:cNvSpPr/>
      </dsp:nvSpPr>
      <dsp:spPr>
        <a:xfrm>
          <a:off x="9550978" y="1023344"/>
          <a:ext cx="1472993" cy="176759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99" tIns="0" rIns="145499" bIns="330200" numCol="1" spcCol="1270" anchor="t" anchorCtr="0">
          <a:noAutofit/>
        </a:bodyPr>
        <a:lstStyle/>
        <a:p>
          <a:pPr marL="0" lvl="0" indent="0" algn="l" defTabSz="533400">
            <a:lnSpc>
              <a:spcPct val="90000"/>
            </a:lnSpc>
            <a:spcBef>
              <a:spcPct val="0"/>
            </a:spcBef>
            <a:spcAft>
              <a:spcPct val="35000"/>
            </a:spcAft>
            <a:buNone/>
            <a:defRPr cap="all"/>
          </a:pPr>
          <a:r>
            <a:rPr lang="en-US" sz="1200" kern="1200"/>
            <a:t>Website</a:t>
          </a:r>
        </a:p>
      </dsp:txBody>
      <dsp:txXfrm>
        <a:off x="9550978" y="1730381"/>
        <a:ext cx="1472993" cy="1060555"/>
      </dsp:txXfrm>
    </dsp:sp>
    <dsp:sp modelId="{26D8C5BF-F819-4EA9-B804-53295354C9BF}">
      <dsp:nvSpPr>
        <dsp:cNvPr id="0" name=""/>
        <dsp:cNvSpPr/>
      </dsp:nvSpPr>
      <dsp:spPr>
        <a:xfrm>
          <a:off x="9550978" y="1023344"/>
          <a:ext cx="1472993" cy="707037"/>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45499" tIns="165100" rIns="145499" bIns="165100" numCol="1" spcCol="1270" anchor="ctr" anchorCtr="0">
          <a:noAutofit/>
        </a:bodyPr>
        <a:lstStyle/>
        <a:p>
          <a:pPr marL="0" lvl="0" indent="0" algn="l" defTabSz="1244600">
            <a:lnSpc>
              <a:spcPct val="90000"/>
            </a:lnSpc>
            <a:spcBef>
              <a:spcPct val="0"/>
            </a:spcBef>
            <a:spcAft>
              <a:spcPct val="35000"/>
            </a:spcAft>
            <a:buNone/>
          </a:pPr>
          <a:r>
            <a:rPr lang="en-US" sz="2800" kern="1200"/>
            <a:t>07</a:t>
          </a:r>
        </a:p>
      </dsp:txBody>
      <dsp:txXfrm>
        <a:off x="9550978" y="1023344"/>
        <a:ext cx="1472993" cy="7070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B5380-5716-4E74-9ED5-81F8D4AACCE0}" type="datetimeFigureOut">
              <a:rPr lang="en-US"/>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7BCE4-CF1D-49A1-9811-CBEF3CDC3357}" type="slidenum">
              <a:rPr lang="en-US"/>
              <a:t>‹#›</a:t>
            </a:fld>
            <a:endParaRPr lang="en-US"/>
          </a:p>
        </p:txBody>
      </p:sp>
    </p:spTree>
    <p:extLst>
      <p:ext uri="{BB962C8B-B14F-4D97-AF65-F5344CB8AC3E}">
        <p14:creationId xmlns:p14="http://schemas.microsoft.com/office/powerpoint/2010/main" val="1064889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how-to-create-an-interactive-geographic-map-using-python-and-bokeh-12981ca0b567"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plan is a refresher re: the problem and some light repetition of mid-term content. Then into new work, visualization, website, etc.</a:t>
            </a:r>
          </a:p>
        </p:txBody>
      </p:sp>
      <p:sp>
        <p:nvSpPr>
          <p:cNvPr id="4" name="Slide Number Placeholder 3"/>
          <p:cNvSpPr>
            <a:spLocks noGrp="1"/>
          </p:cNvSpPr>
          <p:nvPr>
            <p:ph type="sldNum" sz="quarter" idx="5"/>
          </p:nvPr>
        </p:nvSpPr>
        <p:spPr/>
        <p:txBody>
          <a:bodyPr/>
          <a:lstStyle/>
          <a:p>
            <a:fld id="{D047BCE4-CF1D-49A1-9811-CBEF3CDC3357}" type="slidenum">
              <a:rPr lang="en-US"/>
              <a:t>2</a:t>
            </a:fld>
            <a:endParaRPr lang="en-US"/>
          </a:p>
        </p:txBody>
      </p:sp>
    </p:spTree>
    <p:extLst>
      <p:ext uri="{BB962C8B-B14F-4D97-AF65-F5344CB8AC3E}">
        <p14:creationId xmlns:p14="http://schemas.microsoft.com/office/powerpoint/2010/main" val="1599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27</a:t>
            </a:fld>
            <a:endParaRPr lang="en-US"/>
          </a:p>
        </p:txBody>
      </p:sp>
    </p:spTree>
    <p:extLst>
      <p:ext uri="{BB962C8B-B14F-4D97-AF65-F5344CB8AC3E}">
        <p14:creationId xmlns:p14="http://schemas.microsoft.com/office/powerpoint/2010/main" val="426991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First slide looks nicer to me; second is a little more readable. Do you want to pick one to throw out?</a:t>
            </a:r>
          </a:p>
        </p:txBody>
      </p:sp>
      <p:sp>
        <p:nvSpPr>
          <p:cNvPr id="4" name="Slide Number Placeholder 3"/>
          <p:cNvSpPr>
            <a:spLocks noGrp="1"/>
          </p:cNvSpPr>
          <p:nvPr>
            <p:ph type="sldNum" sz="quarter" idx="5"/>
          </p:nvPr>
        </p:nvSpPr>
        <p:spPr/>
        <p:txBody>
          <a:bodyPr/>
          <a:lstStyle/>
          <a:p>
            <a:fld id="{D047BCE4-CF1D-49A1-9811-CBEF3CDC3357}" type="slidenum">
              <a:rPr lang="en-US"/>
              <a:t>29</a:t>
            </a:fld>
            <a:endParaRPr lang="en-US"/>
          </a:p>
        </p:txBody>
      </p:sp>
    </p:spTree>
    <p:extLst>
      <p:ext uri="{BB962C8B-B14F-4D97-AF65-F5344CB8AC3E}">
        <p14:creationId xmlns:p14="http://schemas.microsoft.com/office/powerpoint/2010/main" val="2816200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Map from </a:t>
            </a:r>
          </a:p>
        </p:txBody>
      </p:sp>
      <p:sp>
        <p:nvSpPr>
          <p:cNvPr id="4" name="Slide Number Placeholder 3"/>
          <p:cNvSpPr>
            <a:spLocks noGrp="1"/>
          </p:cNvSpPr>
          <p:nvPr>
            <p:ph type="sldNum" sz="quarter" idx="5"/>
          </p:nvPr>
        </p:nvSpPr>
        <p:spPr/>
        <p:txBody>
          <a:bodyPr/>
          <a:lstStyle/>
          <a:p>
            <a:fld id="{D047BCE4-CF1D-49A1-9811-CBEF3CDC3357}" type="slidenum">
              <a:rPr lang="en-US"/>
              <a:t>31</a:t>
            </a:fld>
            <a:endParaRPr lang="en-US"/>
          </a:p>
        </p:txBody>
      </p:sp>
    </p:spTree>
    <p:extLst>
      <p:ext uri="{BB962C8B-B14F-4D97-AF65-F5344CB8AC3E}">
        <p14:creationId xmlns:p14="http://schemas.microsoft.com/office/powerpoint/2010/main" val="4190535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Establish: (1) relevance (it matters: benefits, citizenry, DC government and non-profit targets) (2) assertion re: a shared resource for the common good</a:t>
            </a:r>
          </a:p>
        </p:txBody>
      </p:sp>
      <p:sp>
        <p:nvSpPr>
          <p:cNvPr id="4" name="Slide Number Placeholder 3"/>
          <p:cNvSpPr>
            <a:spLocks noGrp="1"/>
          </p:cNvSpPr>
          <p:nvPr>
            <p:ph type="sldNum" sz="quarter" idx="5"/>
          </p:nvPr>
        </p:nvSpPr>
        <p:spPr/>
        <p:txBody>
          <a:bodyPr/>
          <a:lstStyle/>
          <a:p>
            <a:fld id="{D047BCE4-CF1D-49A1-9811-CBEF3CDC3357}" type="slidenum">
              <a:rPr lang="en-US"/>
              <a:t>3</a:t>
            </a:fld>
            <a:endParaRPr lang="en-US"/>
          </a:p>
        </p:txBody>
      </p:sp>
    </p:spTree>
    <p:extLst>
      <p:ext uri="{BB962C8B-B14F-4D97-AF65-F5344CB8AC3E}">
        <p14:creationId xmlns:p14="http://schemas.microsoft.com/office/powerpoint/2010/main" val="3524203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Acknowledge comments from mid-term prsentation – more relevant, recent data.</a:t>
            </a:r>
          </a:p>
        </p:txBody>
      </p:sp>
      <p:sp>
        <p:nvSpPr>
          <p:cNvPr id="4" name="Slide Number Placeholder 3"/>
          <p:cNvSpPr>
            <a:spLocks noGrp="1"/>
          </p:cNvSpPr>
          <p:nvPr>
            <p:ph type="sldNum" sz="quarter" idx="5"/>
          </p:nvPr>
        </p:nvSpPr>
        <p:spPr/>
        <p:txBody>
          <a:bodyPr/>
          <a:lstStyle/>
          <a:p>
            <a:fld id="{D047BCE4-CF1D-49A1-9811-CBEF3CDC3357}" type="slidenum">
              <a:rPr lang="en-US"/>
              <a:t>5</a:t>
            </a:fld>
            <a:endParaRPr lang="en-US"/>
          </a:p>
        </p:txBody>
      </p:sp>
    </p:spTree>
    <p:extLst>
      <p:ext uri="{BB962C8B-B14F-4D97-AF65-F5344CB8AC3E}">
        <p14:creationId xmlns:p14="http://schemas.microsoft.com/office/powerpoint/2010/main" val="707020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https://opendata.dc.gov/datasets/DCGIS::urban-tree-canopy-by-census-block-group-in-2015/about</a:t>
            </a:r>
          </a:p>
        </p:txBody>
      </p:sp>
      <p:sp>
        <p:nvSpPr>
          <p:cNvPr id="4" name="Slide Number Placeholder 3"/>
          <p:cNvSpPr>
            <a:spLocks noGrp="1"/>
          </p:cNvSpPr>
          <p:nvPr>
            <p:ph type="sldNum" sz="quarter" idx="5"/>
          </p:nvPr>
        </p:nvSpPr>
        <p:spPr/>
        <p:txBody>
          <a:bodyPr/>
          <a:lstStyle/>
          <a:p>
            <a:fld id="{D047BCE4-CF1D-49A1-9811-CBEF3CDC3357}" type="slidenum">
              <a:rPr lang="en-US"/>
              <a:t>6</a:t>
            </a:fld>
            <a:endParaRPr lang="en-US"/>
          </a:p>
        </p:txBody>
      </p:sp>
    </p:spTree>
    <p:extLst>
      <p:ext uri="{BB962C8B-B14F-4D97-AF65-F5344CB8AC3E}">
        <p14:creationId xmlns:p14="http://schemas.microsoft.com/office/powerpoint/2010/main" val="356082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7</a:t>
            </a:fld>
            <a:endParaRPr lang="en-US"/>
          </a:p>
        </p:txBody>
      </p:sp>
    </p:spTree>
    <p:extLst>
      <p:ext uri="{BB962C8B-B14F-4D97-AF65-F5344CB8AC3E}">
        <p14:creationId xmlns:p14="http://schemas.microsoft.com/office/powerpoint/2010/main" val="2798101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Possibly remove this one</a:t>
            </a:r>
          </a:p>
        </p:txBody>
      </p:sp>
      <p:sp>
        <p:nvSpPr>
          <p:cNvPr id="4" name="Slide Number Placeholder 3"/>
          <p:cNvSpPr>
            <a:spLocks noGrp="1"/>
          </p:cNvSpPr>
          <p:nvPr>
            <p:ph type="sldNum" sz="quarter" idx="5"/>
          </p:nvPr>
        </p:nvSpPr>
        <p:spPr/>
        <p:txBody>
          <a:bodyPr/>
          <a:lstStyle/>
          <a:p>
            <a:fld id="{D047BCE4-CF1D-49A1-9811-CBEF3CDC3357}" type="slidenum">
              <a:rPr lang="en-US"/>
              <a:t>13</a:t>
            </a:fld>
            <a:endParaRPr lang="en-US"/>
          </a:p>
        </p:txBody>
      </p:sp>
    </p:spTree>
    <p:extLst>
      <p:ext uri="{BB962C8B-B14F-4D97-AF65-F5344CB8AC3E}">
        <p14:creationId xmlns:p14="http://schemas.microsoft.com/office/powerpoint/2010/main" val="411230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Visualization may be more or less clever depending on our ability to incorporate </a:t>
            </a:r>
          </a:p>
        </p:txBody>
      </p:sp>
      <p:sp>
        <p:nvSpPr>
          <p:cNvPr id="4" name="Slide Number Placeholder 3"/>
          <p:cNvSpPr>
            <a:spLocks noGrp="1"/>
          </p:cNvSpPr>
          <p:nvPr>
            <p:ph type="sldNum" sz="quarter" idx="5"/>
          </p:nvPr>
        </p:nvSpPr>
        <p:spPr/>
        <p:txBody>
          <a:bodyPr/>
          <a:lstStyle/>
          <a:p>
            <a:fld id="{D047BCE4-CF1D-49A1-9811-CBEF3CDC3357}" type="slidenum">
              <a:rPr lang="en-US"/>
              <a:t>20</a:t>
            </a:fld>
            <a:endParaRPr lang="en-US"/>
          </a:p>
        </p:txBody>
      </p:sp>
    </p:spTree>
    <p:extLst>
      <p:ext uri="{BB962C8B-B14F-4D97-AF65-F5344CB8AC3E}">
        <p14:creationId xmlns:p14="http://schemas.microsoft.com/office/powerpoint/2010/main" val="656524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Are python + bokeh an option for an interactive map?  </a:t>
            </a:r>
            <a:r>
              <a:rPr lang="en-US">
                <a:hlinkClick r:id="rId3"/>
              </a:rPr>
              <a:t>https://towardsdatascience.com/how-to-create-an-interactive-geographic-map-using-python-and-bokeh-12981ca0b567</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22</a:t>
            </a:fld>
            <a:endParaRPr lang="en-US"/>
          </a:p>
        </p:txBody>
      </p:sp>
    </p:spTree>
    <p:extLst>
      <p:ext uri="{BB962C8B-B14F-4D97-AF65-F5344CB8AC3E}">
        <p14:creationId xmlns:p14="http://schemas.microsoft.com/office/powerpoint/2010/main" val="304133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r>
              <a:rPr lang="en-US" b="1"/>
              <a:t>IV. Does the proposal provide reasonable technological or data scientific solutions to address the proposed problem?</a:t>
            </a:r>
            <a:r>
              <a:rPr lang="en-US"/>
              <a:t> (20%)</a:t>
            </a:r>
          </a:p>
          <a:p>
            <a:pPr marL="594360" lvl="2">
              <a:spcBef>
                <a:spcPct val="20000"/>
              </a:spcBef>
              <a:spcAft>
                <a:spcPts val="600"/>
              </a:spcAft>
            </a:pPr>
            <a:r>
              <a:rPr lang="en-US" b="1" u="sng"/>
              <a:t>Yes</a:t>
            </a:r>
            <a:r>
              <a:rPr lang="en-US"/>
              <a:t>. The approach utilizes appropriate and reputable data sources and a methodology appropriate to the problem domain.</a:t>
            </a:r>
            <a:endParaRPr lang="en-US">
              <a:cs typeface="Calibri"/>
            </a:endParaRPr>
          </a:p>
        </p:txBody>
      </p:sp>
      <p:sp>
        <p:nvSpPr>
          <p:cNvPr id="4" name="Slide Number Placeholder 3"/>
          <p:cNvSpPr>
            <a:spLocks noGrp="1"/>
          </p:cNvSpPr>
          <p:nvPr>
            <p:ph type="sldNum" sz="quarter" idx="5"/>
          </p:nvPr>
        </p:nvSpPr>
        <p:spPr/>
        <p:txBody>
          <a:bodyPr/>
          <a:lstStyle/>
          <a:p>
            <a:fld id="{D047BCE4-CF1D-49A1-9811-CBEF3CDC3357}" type="slidenum">
              <a:rPr lang="en-US"/>
              <a:t>26</a:t>
            </a:fld>
            <a:endParaRPr lang="en-US"/>
          </a:p>
        </p:txBody>
      </p:sp>
    </p:spTree>
    <p:extLst>
      <p:ext uri="{BB962C8B-B14F-4D97-AF65-F5344CB8AC3E}">
        <p14:creationId xmlns:p14="http://schemas.microsoft.com/office/powerpoint/2010/main" val="2733876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12/5/2021</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8130667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964705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12/5/2021</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5372405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12/5/2021</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4097991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12/5/2021</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012967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8005839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2038639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9881112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974698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12/5/2021</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91358693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12/5/2021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8221794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12/5/2021</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0531426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treecanopy.github.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itreetools.org/documents/175/Sustainable_Urban_Forest_Guide_14Nov2016.pdf" TargetMode="External"/><Relationship Id="rId3" Type="http://schemas.openxmlformats.org/officeDocument/2006/relationships/hyperlink" Target="https://doee.dc.gov/trees" TargetMode="External"/><Relationship Id="rId7" Type="http://schemas.openxmlformats.org/officeDocument/2006/relationships/hyperlink" Target="https://www.americanforests.org/blog/no-longer-recommend-40-percent-urban-tree-canopy-goal/" TargetMode="External"/><Relationship Id="rId2" Type="http://schemas.openxmlformats.org/officeDocument/2006/relationships/hyperlink" Target="https://www.scientificamerican.com/article/u-s-cities-lose-tree-cover-just-when-they-need-it-most/" TargetMode="External"/><Relationship Id="rId1" Type="http://schemas.openxmlformats.org/officeDocument/2006/relationships/slideLayout" Target="../slideLayouts/slideLayout2.xml"/><Relationship Id="rId6" Type="http://schemas.openxmlformats.org/officeDocument/2006/relationships/hyperlink" Target="https://doi.org/10.1016/j.ufug.2018.07.021" TargetMode="External"/><Relationship Id="rId5" Type="http://schemas.openxmlformats.org/officeDocument/2006/relationships/hyperlink" Target="https://www.washingtonpost.com/dc-md-va/2020/03/27/tough-place-tree-live-dc-planted-nearly-80-trees-day-reach-canopy-target-its-running-out-space/" TargetMode="External"/><Relationship Id="rId4" Type="http://schemas.openxmlformats.org/officeDocument/2006/relationships/hyperlink" Target="http://www.actrees.org/files/Research/Using%20GIS%20to%20Assess%20Urban%20Trees.pdf" TargetMode="External"/><Relationship Id="rId9" Type="http://schemas.openxmlformats.org/officeDocument/2006/relationships/hyperlink" Target="http://www.fao.org/3/c0024e/c0024e.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ource:%20https/dcgis.maps.arcgis.com/home/webmap/viewer.html?webmap=fea6079cf9bc4310a8b6c94f8c2bf1da"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16/j.landurbplan.2011.07.003" TargetMode="External"/><Relationship Id="rId2" Type="http://schemas.openxmlformats.org/officeDocument/2006/relationships/hyperlink" Target="http://dx.doi.org/10.1016/j.landurbplan.2017.02.017" TargetMode="External"/><Relationship Id="rId1" Type="http://schemas.openxmlformats.org/officeDocument/2006/relationships/slideLayout" Target="../slideLayouts/slideLayout2.xml"/><Relationship Id="rId6" Type="http://schemas.openxmlformats.org/officeDocument/2006/relationships/hyperlink" Target="https://www.itreetools.org/documents/175/Sustainable_Urban_Forest_Guide_14Nov2016.pdf" TargetMode="External"/><Relationship Id="rId5" Type="http://schemas.openxmlformats.org/officeDocument/2006/relationships/hyperlink" Target="https://doi.org/10.1016/j.ufug.2018.07.021" TargetMode="External"/><Relationship Id="rId4" Type="http://schemas.openxmlformats.org/officeDocument/2006/relationships/hyperlink" Target="https://www.nrs.fs.fed.us/pubs/jrnl/2007/nrs_2007_nowak_001.pdf"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montgomeryplanning.org/environment/documents/TreeCanopy_Report_MontgomeryCountyFinal.pdf" TargetMode="External"/><Relationship Id="rId2" Type="http://schemas.openxmlformats.org/officeDocument/2006/relationships/hyperlink" Target="https://montgomeryplanning.org/planning/environment/forest-conservation-and-trees/tree-canopy-analysis/" TargetMode="External"/><Relationship Id="rId1" Type="http://schemas.openxmlformats.org/officeDocument/2006/relationships/slideLayout" Target="../slideLayouts/slideLayout2.xml"/><Relationship Id="rId5" Type="http://schemas.openxmlformats.org/officeDocument/2006/relationships/hyperlink" Target="https://arlingtonva.s3.dualstack.us-east-1.amazonaws.com/wp-content/uploads/sites/31/2014/04/Urban-Forest-Master-Plan.pdf" TargetMode="External"/><Relationship Id="rId4" Type="http://schemas.openxmlformats.org/officeDocument/2006/relationships/hyperlink" Target="https://www.alexandriava.gov/recreation/info/default.aspx?id=111539"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smartcitiesdive.com/news/boston-design-urban-forest-sustainable-city-plan/586345/" TargetMode="External"/><Relationship Id="rId2" Type="http://schemas.openxmlformats.org/officeDocument/2006/relationships/hyperlink" Target="https://dnr.maryland.gov/forests/Pages/programs/urban/treecanopygoals.aspx" TargetMode="External"/><Relationship Id="rId1" Type="http://schemas.openxmlformats.org/officeDocument/2006/relationships/slideLayout" Target="../slideLayouts/slideLayout2.xml"/><Relationship Id="rId5" Type="http://schemas.openxmlformats.org/officeDocument/2006/relationships/hyperlink" Target="https://www.princegeorgescountymd.gov/DocumentCenter/View/32203/Guidelines_Urban-Tree-Canopy" TargetMode="External"/><Relationship Id="rId4" Type="http://schemas.openxmlformats.org/officeDocument/2006/relationships/hyperlink" Target="https://www.boston.gov/news/city-boston-seeks-partner-design-first-urban-forest-pla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5485B9-8EE1-447A-9C08-F7D6B532A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E40D20-DB14-40A4-9D21-F7994E64D82F}"/>
              </a:ext>
            </a:extLst>
          </p:cNvPr>
          <p:cNvPicPr>
            <a:picLocks noChangeAspect="1"/>
          </p:cNvPicPr>
          <p:nvPr/>
        </p:nvPicPr>
        <p:blipFill rotWithShape="1">
          <a:blip r:embed="rId2"/>
          <a:srcRect t="11182" r="9085" b="9294"/>
          <a:stretch/>
        </p:blipFill>
        <p:spPr>
          <a:xfrm>
            <a:off x="20" y="10"/>
            <a:ext cx="12191980" cy="6857988"/>
          </a:xfrm>
          <a:prstGeom prst="rect">
            <a:avLst/>
          </a:prstGeom>
        </p:spPr>
      </p:pic>
      <p:sp>
        <p:nvSpPr>
          <p:cNvPr id="11" name="Rectangle 10">
            <a:extLst>
              <a:ext uri="{FF2B5EF4-FFF2-40B4-BE49-F238E27FC236}">
                <a16:creationId xmlns:a16="http://schemas.microsoft.com/office/drawing/2014/main" id="{B963707F-B98C-4143-AFCF-D6B56C975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05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8D2DFBB-460D-4ECB-BD76-509C99DAD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583" y="601197"/>
            <a:ext cx="5009388" cy="578936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37126" y="1419225"/>
            <a:ext cx="4320227" cy="2395117"/>
          </a:xfrm>
        </p:spPr>
        <p:txBody>
          <a:bodyPr>
            <a:normAutofit/>
          </a:bodyPr>
          <a:lstStyle/>
          <a:p>
            <a:pPr>
              <a:lnSpc>
                <a:spcPct val="90000"/>
              </a:lnSpc>
            </a:pPr>
            <a:r>
              <a:rPr lang="en-US" sz="3100">
                <a:solidFill>
                  <a:srgbClr val="FFFFFF"/>
                </a:solidFill>
                <a:cs typeface="Calibri Light"/>
              </a:rPr>
              <a:t>The Urban Tree Canopy of Washington, DC: Distribution of an Urban Resource</a:t>
            </a:r>
            <a:endParaRPr lang="en-US" sz="3100">
              <a:solidFill>
                <a:srgbClr val="FFFFFF"/>
              </a:solidFill>
            </a:endParaRPr>
          </a:p>
        </p:txBody>
      </p:sp>
      <p:sp>
        <p:nvSpPr>
          <p:cNvPr id="3" name="Subtitle 2"/>
          <p:cNvSpPr>
            <a:spLocks noGrp="1"/>
          </p:cNvSpPr>
          <p:nvPr>
            <p:ph type="subTitle" idx="1"/>
          </p:nvPr>
        </p:nvSpPr>
        <p:spPr>
          <a:xfrm>
            <a:off x="837126" y="3824577"/>
            <a:ext cx="4320228" cy="1614198"/>
          </a:xfrm>
        </p:spPr>
        <p:txBody>
          <a:bodyPr vert="horz" lIns="91440" tIns="45720" rIns="91440" bIns="45720" rtlCol="0">
            <a:normAutofit/>
          </a:bodyPr>
          <a:lstStyle/>
          <a:p>
            <a:r>
              <a:rPr lang="en-US" sz="1800">
                <a:solidFill>
                  <a:srgbClr val="FFFFFF">
                    <a:alpha val="75000"/>
                  </a:srgbClr>
                </a:solidFill>
                <a:cs typeface="Calibri"/>
              </a:rPr>
              <a:t>AIT 722: Fall 2021. Lensing, Willis</a:t>
            </a:r>
            <a:endParaRPr lang="en-US" sz="1800">
              <a:solidFill>
                <a:srgbClr val="FFFFFF">
                  <a:alpha val="75000"/>
                </a:srgbClr>
              </a:solidFill>
            </a:endParaRPr>
          </a:p>
        </p:txBody>
      </p:sp>
      <p:sp>
        <p:nvSpPr>
          <p:cNvPr id="5" name="Slide Number Placeholder 4">
            <a:extLst>
              <a:ext uri="{FF2B5EF4-FFF2-40B4-BE49-F238E27FC236}">
                <a16:creationId xmlns:a16="http://schemas.microsoft.com/office/drawing/2014/main" id="{0109B006-CC32-4648-843B-B0329C0DE721}"/>
              </a:ext>
            </a:extLst>
          </p:cNvPr>
          <p:cNvSpPr>
            <a:spLocks noGrp="1"/>
          </p:cNvSpPr>
          <p:nvPr>
            <p:ph type="sldNum" sz="quarter" idx="12"/>
          </p:nvPr>
        </p:nvSpPr>
        <p:spPr/>
        <p:txBody>
          <a:bodyPr/>
          <a:lstStyle/>
          <a:p>
            <a:fld id="{3A98EE3D-8CD1-4C3F-BD1C-C98C9596463C}" type="slidenum">
              <a:rPr lang="en-US" smtClean="0"/>
              <a:t>1</a:t>
            </a:fld>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472D-CD2B-48D9-9B85-A805F63B2810}"/>
              </a:ext>
            </a:extLst>
          </p:cNvPr>
          <p:cNvSpPr>
            <a:spLocks noGrp="1"/>
          </p:cNvSpPr>
          <p:nvPr>
            <p:ph type="title"/>
          </p:nvPr>
        </p:nvSpPr>
        <p:spPr>
          <a:xfrm>
            <a:off x="581192" y="702156"/>
            <a:ext cx="11029616" cy="590844"/>
          </a:xfrm>
        </p:spPr>
        <p:txBody>
          <a:bodyPr/>
          <a:lstStyle/>
          <a:p>
            <a:r>
              <a:rPr lang="en-US"/>
              <a:t>Visualization</a:t>
            </a:r>
          </a:p>
        </p:txBody>
      </p:sp>
      <p:sp>
        <p:nvSpPr>
          <p:cNvPr id="4" name="Slide Number Placeholder 3">
            <a:extLst>
              <a:ext uri="{FF2B5EF4-FFF2-40B4-BE49-F238E27FC236}">
                <a16:creationId xmlns:a16="http://schemas.microsoft.com/office/drawing/2014/main" id="{74F5C2C4-1413-4D60-B2A7-CEA0625A9E2B}"/>
              </a:ext>
            </a:extLst>
          </p:cNvPr>
          <p:cNvSpPr>
            <a:spLocks noGrp="1"/>
          </p:cNvSpPr>
          <p:nvPr>
            <p:ph type="sldNum" sz="quarter" idx="12"/>
          </p:nvPr>
        </p:nvSpPr>
        <p:spPr/>
        <p:txBody>
          <a:bodyPr/>
          <a:lstStyle/>
          <a:p>
            <a:fld id="{3A98EE3D-8CD1-4C3F-BD1C-C98C9596463C}" type="slidenum">
              <a:rPr lang="en-US" smtClean="0"/>
              <a:t>10</a:t>
            </a:fld>
            <a:endParaRPr lang="en-US"/>
          </a:p>
        </p:txBody>
      </p:sp>
      <p:pic>
        <p:nvPicPr>
          <p:cNvPr id="12" name="Picture 12" descr="Chart, box and whisker chart&#10;&#10;Description automatically generated">
            <a:extLst>
              <a:ext uri="{FF2B5EF4-FFF2-40B4-BE49-F238E27FC236}">
                <a16:creationId xmlns:a16="http://schemas.microsoft.com/office/drawing/2014/main" id="{3E7E0D82-BB3C-4AB3-A5F8-8353F1C8248D}"/>
              </a:ext>
            </a:extLst>
          </p:cNvPr>
          <p:cNvPicPr>
            <a:picLocks noGrp="1" noChangeAspect="1"/>
          </p:cNvPicPr>
          <p:nvPr>
            <p:ph idx="1"/>
          </p:nvPr>
        </p:nvPicPr>
        <p:blipFill>
          <a:blip r:embed="rId2"/>
          <a:stretch>
            <a:fillRect/>
          </a:stretch>
        </p:blipFill>
        <p:spPr>
          <a:xfrm>
            <a:off x="6154960" y="1617352"/>
            <a:ext cx="5510039" cy="4713008"/>
          </a:xfrm>
        </p:spPr>
      </p:pic>
      <p:pic>
        <p:nvPicPr>
          <p:cNvPr id="13" name="Picture 13" descr="Chart, scatter chart&#10;&#10;Description automatically generated">
            <a:extLst>
              <a:ext uri="{FF2B5EF4-FFF2-40B4-BE49-F238E27FC236}">
                <a16:creationId xmlns:a16="http://schemas.microsoft.com/office/drawing/2014/main" id="{187BF97A-5E6D-4316-8231-77A012469E1E}"/>
              </a:ext>
            </a:extLst>
          </p:cNvPr>
          <p:cNvPicPr>
            <a:picLocks noChangeAspect="1"/>
          </p:cNvPicPr>
          <p:nvPr/>
        </p:nvPicPr>
        <p:blipFill>
          <a:blip r:embed="rId3"/>
          <a:stretch>
            <a:fillRect/>
          </a:stretch>
        </p:blipFill>
        <p:spPr>
          <a:xfrm>
            <a:off x="585048" y="1611571"/>
            <a:ext cx="5505420" cy="4750321"/>
          </a:xfrm>
          <a:prstGeom prst="rect">
            <a:avLst/>
          </a:prstGeom>
        </p:spPr>
      </p:pic>
    </p:spTree>
    <p:extLst>
      <p:ext uri="{BB962C8B-B14F-4D97-AF65-F5344CB8AC3E}">
        <p14:creationId xmlns:p14="http://schemas.microsoft.com/office/powerpoint/2010/main" val="3811976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5E22EDAF-5B6B-4EDA-874A-D2323A563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447093E9-0FF5-4C8A-87CA-1A77A8A8A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531B9EF-E1F9-40FE-9CC0-C4C5F7025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8457049-EBE6-4D4A-9603-74419DBBE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 name="Slide Number Placeholder 1">
            <a:extLst>
              <a:ext uri="{FF2B5EF4-FFF2-40B4-BE49-F238E27FC236}">
                <a16:creationId xmlns:a16="http://schemas.microsoft.com/office/drawing/2014/main" id="{06925065-3D3A-4479-A46F-0AEBCCE6899B}"/>
              </a:ext>
            </a:extLst>
          </p:cNvPr>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a:pPr>
                <a:spcAft>
                  <a:spcPts val="600"/>
                </a:spcAft>
              </a:pPr>
              <a:t>11</a:t>
            </a:fld>
            <a:endParaRPr lang="en-US"/>
          </a:p>
        </p:txBody>
      </p:sp>
      <p:pic>
        <p:nvPicPr>
          <p:cNvPr id="4" name="Picture 4" descr="Map&#10;&#10;Description automatically generated">
            <a:extLst>
              <a:ext uri="{FF2B5EF4-FFF2-40B4-BE49-F238E27FC236}">
                <a16:creationId xmlns:a16="http://schemas.microsoft.com/office/drawing/2014/main" id="{2E664D8A-1806-49CF-B312-FED73868D037}"/>
              </a:ext>
            </a:extLst>
          </p:cNvPr>
          <p:cNvPicPr>
            <a:picLocks noChangeAspect="1"/>
          </p:cNvPicPr>
          <p:nvPr/>
        </p:nvPicPr>
        <p:blipFill>
          <a:blip r:embed="rId2"/>
          <a:srcRect t="365" r="-1" b="11495"/>
          <a:stretch>
            <a:fillRect/>
          </a:stretch>
        </p:blipFill>
        <p:spPr>
          <a:xfrm>
            <a:off x="446532" y="599724"/>
            <a:ext cx="11292143" cy="5200321"/>
          </a:xfrm>
          <a:prstGeom prst="rect">
            <a:avLst/>
          </a:prstGeom>
        </p:spPr>
      </p:pic>
      <p:sp>
        <p:nvSpPr>
          <p:cNvPr id="17" name="Rectangle 16">
            <a:extLst>
              <a:ext uri="{FF2B5EF4-FFF2-40B4-BE49-F238E27FC236}">
                <a16:creationId xmlns:a16="http://schemas.microsoft.com/office/drawing/2014/main" id="{D54EC586-DBC6-420F-A910-59AC50AB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9203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8671-13CE-48D0-BA7A-F667E0C9F7E2}"/>
              </a:ext>
            </a:extLst>
          </p:cNvPr>
          <p:cNvSpPr>
            <a:spLocks noGrp="1"/>
          </p:cNvSpPr>
          <p:nvPr>
            <p:ph type="title"/>
          </p:nvPr>
        </p:nvSpPr>
        <p:spPr/>
        <p:txBody>
          <a:bodyPr/>
          <a:lstStyle/>
          <a:p>
            <a:r>
              <a:rPr lang="en-US"/>
              <a:t>Analysis</a:t>
            </a:r>
          </a:p>
        </p:txBody>
      </p:sp>
      <p:sp>
        <p:nvSpPr>
          <p:cNvPr id="3" name="Content Placeholder 2">
            <a:extLst>
              <a:ext uri="{FF2B5EF4-FFF2-40B4-BE49-F238E27FC236}">
                <a16:creationId xmlns:a16="http://schemas.microsoft.com/office/drawing/2014/main" id="{75A607E9-D31D-41F0-A0E2-9CAA3F461A3F}"/>
              </a:ext>
            </a:extLst>
          </p:cNvPr>
          <p:cNvSpPr>
            <a:spLocks noGrp="1"/>
          </p:cNvSpPr>
          <p:nvPr>
            <p:ph idx="1"/>
          </p:nvPr>
        </p:nvSpPr>
        <p:spPr/>
        <p:txBody>
          <a:bodyPr/>
          <a:lstStyle/>
          <a:p>
            <a:pPr marL="305435" indent="-305435"/>
            <a:endParaRPr lang="en-US"/>
          </a:p>
          <a:p>
            <a:pPr marL="305435" indent="-305435"/>
            <a:endParaRPr lang="en-US"/>
          </a:p>
        </p:txBody>
      </p:sp>
      <p:sp>
        <p:nvSpPr>
          <p:cNvPr id="4" name="Slide Number Placeholder 3">
            <a:extLst>
              <a:ext uri="{FF2B5EF4-FFF2-40B4-BE49-F238E27FC236}">
                <a16:creationId xmlns:a16="http://schemas.microsoft.com/office/drawing/2014/main" id="{037053D2-EB26-4DC1-9A11-A58B90FD4A8D}"/>
              </a:ext>
            </a:extLst>
          </p:cNvPr>
          <p:cNvSpPr>
            <a:spLocks noGrp="1"/>
          </p:cNvSpPr>
          <p:nvPr>
            <p:ph type="sldNum" sz="quarter" idx="12"/>
          </p:nvPr>
        </p:nvSpPr>
        <p:spPr/>
        <p:txBody>
          <a:bodyPr/>
          <a:lstStyle/>
          <a:p>
            <a:fld id="{3A98EE3D-8CD1-4C3F-BD1C-C98C9596463C}" type="slidenum">
              <a:rPr lang="en-US" smtClean="0"/>
              <a:t>12</a:t>
            </a:fld>
            <a:endParaRPr lang="en-US"/>
          </a:p>
        </p:txBody>
      </p:sp>
    </p:spTree>
    <p:extLst>
      <p:ext uri="{BB962C8B-B14F-4D97-AF65-F5344CB8AC3E}">
        <p14:creationId xmlns:p14="http://schemas.microsoft.com/office/powerpoint/2010/main" val="751499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656F-778E-40D5-BAEB-1AA0813B33AE}"/>
              </a:ext>
            </a:extLst>
          </p:cNvPr>
          <p:cNvSpPr>
            <a:spLocks noGrp="1"/>
          </p:cNvSpPr>
          <p:nvPr>
            <p:ph type="title"/>
          </p:nvPr>
        </p:nvSpPr>
        <p:spPr/>
        <p:txBody>
          <a:bodyPr/>
          <a:lstStyle/>
          <a:p>
            <a:r>
              <a:rPr lang="en-US"/>
              <a:t>Parameters</a:t>
            </a:r>
          </a:p>
        </p:txBody>
      </p:sp>
      <p:sp>
        <p:nvSpPr>
          <p:cNvPr id="3" name="Content Placeholder 2">
            <a:extLst>
              <a:ext uri="{FF2B5EF4-FFF2-40B4-BE49-F238E27FC236}">
                <a16:creationId xmlns:a16="http://schemas.microsoft.com/office/drawing/2014/main" id="{F340855C-A13F-4B66-9E36-26AC2FF1CD1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80E9FA9-84B2-4324-ADDC-A588DDC91195}"/>
              </a:ext>
            </a:extLst>
          </p:cNvPr>
          <p:cNvSpPr>
            <a:spLocks noGrp="1"/>
          </p:cNvSpPr>
          <p:nvPr>
            <p:ph type="sldNum" sz="quarter" idx="12"/>
          </p:nvPr>
        </p:nvSpPr>
        <p:spPr/>
        <p:txBody>
          <a:bodyPr/>
          <a:lstStyle/>
          <a:p>
            <a:fld id="{3A98EE3D-8CD1-4C3F-BD1C-C98C9596463C}" type="slidenum">
              <a:rPr lang="en-US" smtClean="0"/>
              <a:t>13</a:t>
            </a:fld>
            <a:endParaRPr lang="en-US"/>
          </a:p>
        </p:txBody>
      </p:sp>
    </p:spTree>
    <p:extLst>
      <p:ext uri="{BB962C8B-B14F-4D97-AF65-F5344CB8AC3E}">
        <p14:creationId xmlns:p14="http://schemas.microsoft.com/office/powerpoint/2010/main" val="4032926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CBF8-242A-43AC-84D3-0684D8D2E013}"/>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E65653D3-368F-421C-BF3C-47140DDFA489}"/>
              </a:ext>
            </a:extLst>
          </p:cNvPr>
          <p:cNvSpPr>
            <a:spLocks noGrp="1"/>
          </p:cNvSpPr>
          <p:nvPr>
            <p:ph idx="1"/>
          </p:nvPr>
        </p:nvSpPr>
        <p:spPr>
          <a:xfrm>
            <a:off x="582711" y="2340864"/>
            <a:ext cx="11327468" cy="3634486"/>
          </a:xfrm>
        </p:spPr>
        <p:txBody>
          <a:bodyPr/>
          <a:lstStyle/>
          <a:p>
            <a:pPr marL="0" indent="0">
              <a:buNone/>
            </a:pPr>
            <a:r>
              <a:rPr lang="en-US" sz="3200">
                <a:ea typeface="+mn-lt"/>
                <a:cs typeface="+mn-lt"/>
              </a:rPr>
              <a:t>The urban tree canopy is significantly correlated to median income.</a:t>
            </a:r>
            <a:endParaRPr lang="en-US" sz="3200"/>
          </a:p>
          <a:p>
            <a:pPr marL="305435" indent="-305435"/>
            <a:r>
              <a:rPr lang="en-US" sz="2400" i="1">
                <a:ea typeface="+mn-lt"/>
                <a:cs typeface="+mn-lt"/>
              </a:rPr>
              <a:t>The higher income, the higher the percentage of tree canopy</a:t>
            </a:r>
            <a:endParaRPr lang="en-US" sz="2400" i="1"/>
          </a:p>
          <a:p>
            <a:pPr marL="305435" indent="-305435"/>
            <a:endParaRPr lang="en-US" sz="2800"/>
          </a:p>
        </p:txBody>
      </p:sp>
      <p:sp>
        <p:nvSpPr>
          <p:cNvPr id="4" name="Slide Number Placeholder 3">
            <a:extLst>
              <a:ext uri="{FF2B5EF4-FFF2-40B4-BE49-F238E27FC236}">
                <a16:creationId xmlns:a16="http://schemas.microsoft.com/office/drawing/2014/main" id="{5371C494-687A-4CBD-A654-9BA5D2F2F62D}"/>
              </a:ext>
            </a:extLst>
          </p:cNvPr>
          <p:cNvSpPr>
            <a:spLocks noGrp="1"/>
          </p:cNvSpPr>
          <p:nvPr>
            <p:ph type="sldNum" sz="quarter" idx="12"/>
          </p:nvPr>
        </p:nvSpPr>
        <p:spPr/>
        <p:txBody>
          <a:bodyPr/>
          <a:lstStyle/>
          <a:p>
            <a:fld id="{3A98EE3D-8CD1-4C3F-BD1C-C98C9596463C}" type="slidenum">
              <a:rPr lang="en-US" smtClean="0"/>
              <a:t>14</a:t>
            </a:fld>
            <a:endParaRPr lang="en-US"/>
          </a:p>
        </p:txBody>
      </p:sp>
    </p:spTree>
    <p:extLst>
      <p:ext uri="{BB962C8B-B14F-4D97-AF65-F5344CB8AC3E}">
        <p14:creationId xmlns:p14="http://schemas.microsoft.com/office/powerpoint/2010/main" val="2740540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166B-11FD-46C4-B2A7-83CD1EF67D24}"/>
              </a:ext>
            </a:extLst>
          </p:cNvPr>
          <p:cNvSpPr>
            <a:spLocks noGrp="1"/>
          </p:cNvSpPr>
          <p:nvPr>
            <p:ph type="title"/>
          </p:nvPr>
        </p:nvSpPr>
        <p:spPr/>
        <p:txBody>
          <a:bodyPr/>
          <a:lstStyle/>
          <a:p>
            <a:r>
              <a:rPr lang="en-US"/>
              <a:t>Evaluation and Discussion</a:t>
            </a:r>
          </a:p>
        </p:txBody>
      </p:sp>
      <p:sp>
        <p:nvSpPr>
          <p:cNvPr id="3" name="Content Placeholder 2">
            <a:extLst>
              <a:ext uri="{FF2B5EF4-FFF2-40B4-BE49-F238E27FC236}">
                <a16:creationId xmlns:a16="http://schemas.microsoft.com/office/drawing/2014/main" id="{5D48ED2E-7975-4E05-9DD1-CA56ECA1F927}"/>
              </a:ext>
            </a:extLst>
          </p:cNvPr>
          <p:cNvSpPr>
            <a:spLocks noGrp="1"/>
          </p:cNvSpPr>
          <p:nvPr>
            <p:ph idx="1"/>
          </p:nvPr>
        </p:nvSpPr>
        <p:spPr/>
        <p:txBody>
          <a:bodyPr vert="horz" lIns="91440" tIns="45720" rIns="91440" bIns="45720" rtlCol="0" anchor="ctr">
            <a:noAutofit/>
          </a:bodyPr>
          <a:lstStyle/>
          <a:p>
            <a:pPr marL="305435" indent="-305435"/>
            <a:r>
              <a:rPr lang="en-US" sz="2400">
                <a:ea typeface="+mn-lt"/>
                <a:cs typeface="+mn-lt"/>
              </a:rPr>
              <a:t>We created a "Priority Score" to prioritize planting, incorporating:</a:t>
            </a:r>
            <a:endParaRPr lang="en-US" sz="2400"/>
          </a:p>
          <a:p>
            <a:pPr marL="629920" lvl="1" indent="-305435"/>
            <a:r>
              <a:rPr lang="en-US" sz="2000">
                <a:ea typeface="+mn-lt"/>
                <a:cs typeface="+mn-lt"/>
              </a:rPr>
              <a:t>Percent of UTC in a CBG</a:t>
            </a:r>
          </a:p>
          <a:p>
            <a:pPr marL="629920" lvl="1" indent="-305435"/>
            <a:r>
              <a:rPr lang="en-US" sz="2000">
                <a:ea typeface="+mn-lt"/>
                <a:cs typeface="+mn-lt"/>
              </a:rPr>
              <a:t>Income level</a:t>
            </a:r>
          </a:p>
          <a:p>
            <a:pPr marL="629920" lvl="1" indent="-305435"/>
            <a:r>
              <a:rPr lang="en-US" sz="2000">
                <a:ea typeface="+mn-lt"/>
                <a:cs typeface="+mn-lt"/>
              </a:rPr>
              <a:t>Total available planting area </a:t>
            </a:r>
          </a:p>
          <a:p>
            <a:pPr marL="629920" lvl="1" indent="-305435"/>
            <a:r>
              <a:rPr lang="en-US" sz="2000">
                <a:ea typeface="+mn-lt"/>
                <a:cs typeface="+mn-lt"/>
              </a:rPr>
              <a:t>Available planting area currently as vegetation (easier than converting impervious areas into UTC) </a:t>
            </a:r>
            <a:endParaRPr lang="en-US" sz="2000"/>
          </a:p>
          <a:p>
            <a:pPr marL="305435" indent="-305435"/>
            <a:r>
              <a:rPr lang="en-US" sz="2400">
                <a:ea typeface="+mn-lt"/>
                <a:cs typeface="+mn-lt"/>
              </a:rPr>
              <a:t>The "Priority Score" highlights to community planners those areas with: lower income, lower UTC, high available areas for planting, and high vegetation areas so the implementation of the UTC can happen sooner.</a:t>
            </a:r>
          </a:p>
        </p:txBody>
      </p:sp>
      <p:sp>
        <p:nvSpPr>
          <p:cNvPr id="4" name="Slide Number Placeholder 3">
            <a:extLst>
              <a:ext uri="{FF2B5EF4-FFF2-40B4-BE49-F238E27FC236}">
                <a16:creationId xmlns:a16="http://schemas.microsoft.com/office/drawing/2014/main" id="{760FEDA4-2F79-4740-B3C8-F301EDEE0688}"/>
              </a:ext>
            </a:extLst>
          </p:cNvPr>
          <p:cNvSpPr>
            <a:spLocks noGrp="1"/>
          </p:cNvSpPr>
          <p:nvPr>
            <p:ph type="sldNum" sz="quarter" idx="12"/>
          </p:nvPr>
        </p:nvSpPr>
        <p:spPr/>
        <p:txBody>
          <a:bodyPr/>
          <a:lstStyle/>
          <a:p>
            <a:fld id="{3A98EE3D-8CD1-4C3F-BD1C-C98C9596463C}" type="slidenum">
              <a:rPr lang="en-US" smtClean="0"/>
              <a:t>15</a:t>
            </a:fld>
            <a:endParaRPr lang="en-US"/>
          </a:p>
        </p:txBody>
      </p:sp>
    </p:spTree>
    <p:extLst>
      <p:ext uri="{BB962C8B-B14F-4D97-AF65-F5344CB8AC3E}">
        <p14:creationId xmlns:p14="http://schemas.microsoft.com/office/powerpoint/2010/main" val="1212393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FB31-EE43-4FDB-816D-DE8940818542}"/>
              </a:ext>
            </a:extLst>
          </p:cNvPr>
          <p:cNvSpPr>
            <a:spLocks noGrp="1"/>
          </p:cNvSpPr>
          <p:nvPr>
            <p:ph type="title"/>
          </p:nvPr>
        </p:nvSpPr>
        <p:spPr/>
        <p:txBody>
          <a:bodyPr/>
          <a:lstStyle/>
          <a:p>
            <a:r>
              <a:rPr lang="en-US">
                <a:ea typeface="+mj-lt"/>
                <a:cs typeface="+mj-lt"/>
              </a:rPr>
              <a:t>Priority score Calculation</a:t>
            </a:r>
            <a:endParaRPr lang="en-US"/>
          </a:p>
        </p:txBody>
      </p:sp>
      <p:graphicFrame>
        <p:nvGraphicFramePr>
          <p:cNvPr id="23" name="Content Placeholder 2">
            <a:extLst>
              <a:ext uri="{FF2B5EF4-FFF2-40B4-BE49-F238E27FC236}">
                <a16:creationId xmlns:a16="http://schemas.microsoft.com/office/drawing/2014/main" id="{1A7A3605-D187-4F18-A856-77F8C95AD486}"/>
              </a:ext>
            </a:extLst>
          </p:cNvPr>
          <p:cNvGraphicFramePr>
            <a:graphicFrameLocks noGrp="1"/>
          </p:cNvGraphicFramePr>
          <p:nvPr>
            <p:ph idx="1"/>
            <p:extLst>
              <p:ext uri="{D42A27DB-BD31-4B8C-83A1-F6EECF244321}">
                <p14:modId xmlns:p14="http://schemas.microsoft.com/office/powerpoint/2010/main" val="2584561698"/>
              </p:ext>
            </p:extLst>
          </p:nvPr>
        </p:nvGraphicFramePr>
        <p:xfrm>
          <a:off x="581192" y="3145997"/>
          <a:ext cx="11029615" cy="3706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BD4F70C-6FEC-47EF-9AE0-D7AE2DC67AC9}"/>
              </a:ext>
            </a:extLst>
          </p:cNvPr>
          <p:cNvSpPr/>
          <p:nvPr/>
        </p:nvSpPr>
        <p:spPr>
          <a:xfrm>
            <a:off x="577641" y="2292141"/>
            <a:ext cx="1539096" cy="92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Priority Score</a:t>
            </a:r>
          </a:p>
        </p:txBody>
      </p:sp>
      <p:sp>
        <p:nvSpPr>
          <p:cNvPr id="12" name="Rectangle 11">
            <a:extLst>
              <a:ext uri="{FF2B5EF4-FFF2-40B4-BE49-F238E27FC236}">
                <a16:creationId xmlns:a16="http://schemas.microsoft.com/office/drawing/2014/main" id="{48C7A985-6ADC-489B-A3A0-A426E3F98CA4}"/>
              </a:ext>
            </a:extLst>
          </p:cNvPr>
          <p:cNvSpPr/>
          <p:nvPr/>
        </p:nvSpPr>
        <p:spPr>
          <a:xfrm>
            <a:off x="2921232" y="2292469"/>
            <a:ext cx="1394602"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Tree Canopy</a:t>
            </a:r>
          </a:p>
          <a:p>
            <a:pPr algn="ctr"/>
            <a:r>
              <a:rPr lang="en-US"/>
              <a:t>(Weighted Quartile)</a:t>
            </a:r>
          </a:p>
        </p:txBody>
      </p:sp>
      <p:sp>
        <p:nvSpPr>
          <p:cNvPr id="13" name="Rectangle 12">
            <a:extLst>
              <a:ext uri="{FF2B5EF4-FFF2-40B4-BE49-F238E27FC236}">
                <a16:creationId xmlns:a16="http://schemas.microsoft.com/office/drawing/2014/main" id="{1F67945B-3601-4847-9E62-C7557D3C5211}"/>
              </a:ext>
            </a:extLst>
          </p:cNvPr>
          <p:cNvSpPr/>
          <p:nvPr/>
        </p:nvSpPr>
        <p:spPr>
          <a:xfrm>
            <a:off x="5250446" y="2292141"/>
            <a:ext cx="1409700" cy="92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Income</a:t>
            </a:r>
          </a:p>
          <a:p>
            <a:pPr algn="ctr"/>
            <a:r>
              <a:rPr lang="en-US"/>
              <a:t>(Weighted Quartile)</a:t>
            </a:r>
          </a:p>
        </p:txBody>
      </p:sp>
      <p:sp>
        <p:nvSpPr>
          <p:cNvPr id="14" name="Rectangle 13">
            <a:extLst>
              <a:ext uri="{FF2B5EF4-FFF2-40B4-BE49-F238E27FC236}">
                <a16:creationId xmlns:a16="http://schemas.microsoft.com/office/drawing/2014/main" id="{EA4B98DE-F1CB-4B0A-8C9F-7F9A2A951BC6}"/>
              </a:ext>
            </a:extLst>
          </p:cNvPr>
          <p:cNvSpPr/>
          <p:nvPr/>
        </p:nvSpPr>
        <p:spPr>
          <a:xfrm>
            <a:off x="7594038" y="2292469"/>
            <a:ext cx="1394602"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Total %</a:t>
            </a:r>
          </a:p>
          <a:p>
            <a:pPr algn="ctr"/>
            <a:r>
              <a:rPr lang="en-US" err="1"/>
              <a:t>Plantable</a:t>
            </a:r>
            <a:r>
              <a:rPr lang="en-US"/>
              <a:t> Area</a:t>
            </a:r>
          </a:p>
        </p:txBody>
      </p:sp>
      <p:sp>
        <p:nvSpPr>
          <p:cNvPr id="15" name="Rectangle 14">
            <a:extLst>
              <a:ext uri="{FF2B5EF4-FFF2-40B4-BE49-F238E27FC236}">
                <a16:creationId xmlns:a16="http://schemas.microsoft.com/office/drawing/2014/main" id="{224AFD86-2359-4710-962B-BDF1449AD1BA}"/>
              </a:ext>
            </a:extLst>
          </p:cNvPr>
          <p:cNvSpPr/>
          <p:nvPr/>
        </p:nvSpPr>
        <p:spPr>
          <a:xfrm>
            <a:off x="9923252" y="2292469"/>
            <a:ext cx="1696527"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Total %</a:t>
            </a:r>
          </a:p>
          <a:p>
            <a:pPr algn="ctr"/>
            <a:r>
              <a:rPr lang="en-US" err="1"/>
              <a:t>Plantable</a:t>
            </a:r>
            <a:r>
              <a:rPr lang="en-US"/>
              <a:t> </a:t>
            </a:r>
            <a:r>
              <a:rPr lang="en-US">
                <a:ea typeface="+mn-lt"/>
                <a:cs typeface="+mn-lt"/>
              </a:rPr>
              <a:t>Vegetation </a:t>
            </a:r>
            <a:r>
              <a:rPr lang="en-US"/>
              <a:t>Area</a:t>
            </a:r>
          </a:p>
        </p:txBody>
      </p:sp>
      <p:sp>
        <p:nvSpPr>
          <p:cNvPr id="16" name="Plus Sign 15">
            <a:extLst>
              <a:ext uri="{FF2B5EF4-FFF2-40B4-BE49-F238E27FC236}">
                <a16:creationId xmlns:a16="http://schemas.microsoft.com/office/drawing/2014/main" id="{72D714A5-BFF5-455D-A59E-65BA37DE5052}"/>
              </a:ext>
            </a:extLst>
          </p:cNvPr>
          <p:cNvSpPr/>
          <p:nvPr/>
        </p:nvSpPr>
        <p:spPr>
          <a:xfrm>
            <a:off x="4502783" y="2464998"/>
            <a:ext cx="560717" cy="560717"/>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mn-lt"/>
              <a:cs typeface="+mn-lt"/>
            </a:endParaRPr>
          </a:p>
        </p:txBody>
      </p:sp>
      <p:sp>
        <p:nvSpPr>
          <p:cNvPr id="17" name="Plus Sign 16">
            <a:extLst>
              <a:ext uri="{FF2B5EF4-FFF2-40B4-BE49-F238E27FC236}">
                <a16:creationId xmlns:a16="http://schemas.microsoft.com/office/drawing/2014/main" id="{C3B34B0C-C457-41CB-A96C-F988C73626A4}"/>
              </a:ext>
            </a:extLst>
          </p:cNvPr>
          <p:cNvSpPr/>
          <p:nvPr/>
        </p:nvSpPr>
        <p:spPr>
          <a:xfrm>
            <a:off x="6846374" y="2464997"/>
            <a:ext cx="560717" cy="560717"/>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mn-lt"/>
              <a:cs typeface="+mn-lt"/>
            </a:endParaRPr>
          </a:p>
        </p:txBody>
      </p:sp>
      <p:sp>
        <p:nvSpPr>
          <p:cNvPr id="18" name="Plus Sign 17">
            <a:extLst>
              <a:ext uri="{FF2B5EF4-FFF2-40B4-BE49-F238E27FC236}">
                <a16:creationId xmlns:a16="http://schemas.microsoft.com/office/drawing/2014/main" id="{89E5548D-5C73-41F1-8C10-19F205E3D88C}"/>
              </a:ext>
            </a:extLst>
          </p:cNvPr>
          <p:cNvSpPr/>
          <p:nvPr/>
        </p:nvSpPr>
        <p:spPr>
          <a:xfrm>
            <a:off x="9175588" y="2464997"/>
            <a:ext cx="560717" cy="560717"/>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mn-lt"/>
              <a:cs typeface="+mn-lt"/>
            </a:endParaRPr>
          </a:p>
        </p:txBody>
      </p:sp>
      <p:sp>
        <p:nvSpPr>
          <p:cNvPr id="19" name="Equals 18">
            <a:extLst>
              <a:ext uri="{FF2B5EF4-FFF2-40B4-BE49-F238E27FC236}">
                <a16:creationId xmlns:a16="http://schemas.microsoft.com/office/drawing/2014/main" id="{118FE3AD-4EEC-489D-8560-80317EE19721}"/>
              </a:ext>
            </a:extLst>
          </p:cNvPr>
          <p:cNvSpPr/>
          <p:nvPr/>
        </p:nvSpPr>
        <p:spPr>
          <a:xfrm>
            <a:off x="2302965" y="2464100"/>
            <a:ext cx="431320" cy="546339"/>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lide Number Placeholder 19">
            <a:extLst>
              <a:ext uri="{FF2B5EF4-FFF2-40B4-BE49-F238E27FC236}">
                <a16:creationId xmlns:a16="http://schemas.microsoft.com/office/drawing/2014/main" id="{1004163C-A595-4A5A-AA3D-4BCBD7795204}"/>
              </a:ext>
            </a:extLst>
          </p:cNvPr>
          <p:cNvSpPr>
            <a:spLocks noGrp="1"/>
          </p:cNvSpPr>
          <p:nvPr>
            <p:ph type="sldNum" sz="quarter" idx="12"/>
          </p:nvPr>
        </p:nvSpPr>
        <p:spPr/>
        <p:txBody>
          <a:bodyPr/>
          <a:lstStyle/>
          <a:p>
            <a:fld id="{3A98EE3D-8CD1-4C3F-BD1C-C98C9596463C}" type="slidenum">
              <a:rPr lang="en-US" smtClean="0"/>
              <a:t>16</a:t>
            </a:fld>
            <a:endParaRPr lang="en-US"/>
          </a:p>
        </p:txBody>
      </p:sp>
    </p:spTree>
    <p:extLst>
      <p:ext uri="{BB962C8B-B14F-4D97-AF65-F5344CB8AC3E}">
        <p14:creationId xmlns:p14="http://schemas.microsoft.com/office/powerpoint/2010/main" val="1374992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B5001-D745-48CD-B02A-86CF72952E4A}"/>
              </a:ext>
            </a:extLst>
          </p:cNvPr>
          <p:cNvSpPr>
            <a:spLocks noGrp="1"/>
          </p:cNvSpPr>
          <p:nvPr>
            <p:ph type="title"/>
          </p:nvPr>
        </p:nvSpPr>
        <p:spPr>
          <a:xfrm>
            <a:off x="581191" y="723901"/>
            <a:ext cx="10993549" cy="511697"/>
          </a:xfrm>
        </p:spPr>
        <p:txBody>
          <a:bodyPr vert="horz" lIns="91440" tIns="45720" rIns="91440" bIns="45720" rtlCol="0" anchor="b">
            <a:normAutofit fontScale="90000"/>
          </a:bodyPr>
          <a:lstStyle/>
          <a:p>
            <a:r>
              <a:rPr lang="en-US"/>
              <a:t>Priority Locations</a:t>
            </a:r>
          </a:p>
        </p:txBody>
      </p:sp>
      <p:sp>
        <p:nvSpPr>
          <p:cNvPr id="24" name="Rectangle 2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21397137-4837-49C8-BA30-E1E5C06A507B}"/>
              </a:ext>
            </a:extLst>
          </p:cNvPr>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defTabSz="457200">
              <a:spcAft>
                <a:spcPts val="600"/>
              </a:spcAft>
            </a:pPr>
            <a:fld id="{3A98EE3D-8CD1-4C3F-BD1C-C98C9596463C}" type="slidenum">
              <a:rPr lang="en-US">
                <a:solidFill>
                  <a:schemeClr val="tx1">
                    <a:lumMod val="85000"/>
                    <a:lumOff val="15000"/>
                  </a:schemeClr>
                </a:solidFill>
              </a:rPr>
              <a:pPr defTabSz="457200">
                <a:spcAft>
                  <a:spcPts val="600"/>
                </a:spcAft>
              </a:pPr>
              <a:t>17</a:t>
            </a:fld>
            <a:endParaRPr lang="en-US">
              <a:solidFill>
                <a:schemeClr val="tx1">
                  <a:lumMod val="85000"/>
                  <a:lumOff val="15000"/>
                </a:schemeClr>
              </a:solidFill>
            </a:endParaRPr>
          </a:p>
        </p:txBody>
      </p:sp>
      <p:graphicFrame>
        <p:nvGraphicFramePr>
          <p:cNvPr id="9" name="Table 8">
            <a:extLst>
              <a:ext uri="{FF2B5EF4-FFF2-40B4-BE49-F238E27FC236}">
                <a16:creationId xmlns:a16="http://schemas.microsoft.com/office/drawing/2014/main" id="{F73ECC9F-0E45-4F34-B06D-2C8B7D9BD01D}"/>
              </a:ext>
            </a:extLst>
          </p:cNvPr>
          <p:cNvGraphicFramePr>
            <a:graphicFrameLocks noGrp="1"/>
          </p:cNvGraphicFramePr>
          <p:nvPr>
            <p:extLst>
              <p:ext uri="{D42A27DB-BD31-4B8C-83A1-F6EECF244321}">
                <p14:modId xmlns:p14="http://schemas.microsoft.com/office/powerpoint/2010/main" val="2598203257"/>
              </p:ext>
            </p:extLst>
          </p:nvPr>
        </p:nvGraphicFramePr>
        <p:xfrm>
          <a:off x="359833" y="1407583"/>
          <a:ext cx="11541249" cy="5062974"/>
        </p:xfrm>
        <a:graphic>
          <a:graphicData uri="http://schemas.openxmlformats.org/drawingml/2006/table">
            <a:tbl>
              <a:tblPr firstRow="1" bandRow="1">
                <a:tableStyleId>{F5AB1C69-6EDB-4FF4-983F-18BD219EF322}</a:tableStyleId>
              </a:tblPr>
              <a:tblGrid>
                <a:gridCol w="1407582">
                  <a:extLst>
                    <a:ext uri="{9D8B030D-6E8A-4147-A177-3AD203B41FA5}">
                      <a16:colId xmlns:a16="http://schemas.microsoft.com/office/drawing/2014/main" val="157912763"/>
                    </a:ext>
                  </a:extLst>
                </a:gridCol>
                <a:gridCol w="867833">
                  <a:extLst>
                    <a:ext uri="{9D8B030D-6E8A-4147-A177-3AD203B41FA5}">
                      <a16:colId xmlns:a16="http://schemas.microsoft.com/office/drawing/2014/main" val="72546517"/>
                    </a:ext>
                  </a:extLst>
                </a:gridCol>
                <a:gridCol w="1234505">
                  <a:extLst>
                    <a:ext uri="{9D8B030D-6E8A-4147-A177-3AD203B41FA5}">
                      <a16:colId xmlns:a16="http://schemas.microsoft.com/office/drawing/2014/main" val="3219399918"/>
                    </a:ext>
                  </a:extLst>
                </a:gridCol>
                <a:gridCol w="971440">
                  <a:extLst>
                    <a:ext uri="{9D8B030D-6E8A-4147-A177-3AD203B41FA5}">
                      <a16:colId xmlns:a16="http://schemas.microsoft.com/office/drawing/2014/main" val="145924373"/>
                    </a:ext>
                  </a:extLst>
                </a:gridCol>
                <a:gridCol w="983488">
                  <a:extLst>
                    <a:ext uri="{9D8B030D-6E8A-4147-A177-3AD203B41FA5}">
                      <a16:colId xmlns:a16="http://schemas.microsoft.com/office/drawing/2014/main" val="2946190211"/>
                    </a:ext>
                  </a:extLst>
                </a:gridCol>
                <a:gridCol w="1084647">
                  <a:extLst>
                    <a:ext uri="{9D8B030D-6E8A-4147-A177-3AD203B41FA5}">
                      <a16:colId xmlns:a16="http://schemas.microsoft.com/office/drawing/2014/main" val="2631247596"/>
                    </a:ext>
                  </a:extLst>
                </a:gridCol>
                <a:gridCol w="1038435">
                  <a:extLst>
                    <a:ext uri="{9D8B030D-6E8A-4147-A177-3AD203B41FA5}">
                      <a16:colId xmlns:a16="http://schemas.microsoft.com/office/drawing/2014/main" val="41653893"/>
                    </a:ext>
                  </a:extLst>
                </a:gridCol>
                <a:gridCol w="1298785">
                  <a:extLst>
                    <a:ext uri="{9D8B030D-6E8A-4147-A177-3AD203B41FA5}">
                      <a16:colId xmlns:a16="http://schemas.microsoft.com/office/drawing/2014/main" val="4222739781"/>
                    </a:ext>
                  </a:extLst>
                </a:gridCol>
                <a:gridCol w="1314620">
                  <a:extLst>
                    <a:ext uri="{9D8B030D-6E8A-4147-A177-3AD203B41FA5}">
                      <a16:colId xmlns:a16="http://schemas.microsoft.com/office/drawing/2014/main" val="1461554974"/>
                    </a:ext>
                  </a:extLst>
                </a:gridCol>
                <a:gridCol w="1339914">
                  <a:extLst>
                    <a:ext uri="{9D8B030D-6E8A-4147-A177-3AD203B41FA5}">
                      <a16:colId xmlns:a16="http://schemas.microsoft.com/office/drawing/2014/main" val="1371733426"/>
                    </a:ext>
                  </a:extLst>
                </a:gridCol>
              </a:tblGrid>
              <a:tr h="1112012">
                <a:tc>
                  <a:txBody>
                    <a:bodyPr/>
                    <a:lstStyle/>
                    <a:p>
                      <a:pPr algn="ctr" fontAlgn="b"/>
                      <a:r>
                        <a:rPr lang="en-US" sz="1800">
                          <a:effectLst/>
                        </a:rPr>
                        <a:t>Census Block Group</a:t>
                      </a:r>
                    </a:p>
                  </a:txBody>
                  <a:tcPr marL="7784" marR="7784" marT="7784" marB="0" anchor="ctr"/>
                </a:tc>
                <a:tc>
                  <a:txBody>
                    <a:bodyPr/>
                    <a:lstStyle/>
                    <a:p>
                      <a:pPr algn="ctr" fontAlgn="b"/>
                      <a:r>
                        <a:rPr lang="en-US" sz="1800">
                          <a:effectLst/>
                        </a:rPr>
                        <a:t>Priority Score</a:t>
                      </a:r>
                    </a:p>
                  </a:txBody>
                  <a:tcPr marL="7784" marR="7784" marT="7784" marB="0" anchor="ctr"/>
                </a:tc>
                <a:tc>
                  <a:txBody>
                    <a:bodyPr/>
                    <a:lstStyle/>
                    <a:p>
                      <a:pPr algn="ctr" fontAlgn="b"/>
                      <a:r>
                        <a:rPr lang="en-US" sz="1800">
                          <a:effectLst/>
                        </a:rPr>
                        <a:t>Median Household Income</a:t>
                      </a:r>
                    </a:p>
                  </a:txBody>
                  <a:tcPr marL="7784" marR="7784" marT="7784" marB="0" anchor="ctr"/>
                </a:tc>
                <a:tc>
                  <a:txBody>
                    <a:bodyPr/>
                    <a:lstStyle/>
                    <a:p>
                      <a:pPr algn="ctr" fontAlgn="b"/>
                      <a:r>
                        <a:rPr lang="en-US" sz="1800">
                          <a:effectLst/>
                        </a:rPr>
                        <a:t>Tree Canopy Quartile</a:t>
                      </a:r>
                    </a:p>
                  </a:txBody>
                  <a:tcPr marL="7784" marR="7784" marT="7784" marB="0" anchor="ctr"/>
                </a:tc>
                <a:tc>
                  <a:txBody>
                    <a:bodyPr/>
                    <a:lstStyle/>
                    <a:p>
                      <a:pPr lvl="0" algn="ctr">
                        <a:buNone/>
                      </a:pPr>
                      <a:r>
                        <a:rPr lang="en-US" sz="1800">
                          <a:effectLst/>
                        </a:rPr>
                        <a:t>Poverty</a:t>
                      </a:r>
                    </a:p>
                    <a:p>
                      <a:pPr lvl="0" algn="ctr">
                        <a:buNone/>
                      </a:pPr>
                      <a:r>
                        <a:rPr lang="en-US" sz="1800">
                          <a:effectLst/>
                        </a:rPr>
                        <a:t>Per</a:t>
                      </a:r>
                    </a:p>
                    <a:p>
                      <a:pPr lvl="0" algn="ctr">
                        <a:buNone/>
                      </a:pPr>
                      <a:r>
                        <a:rPr lang="en-US" sz="1800">
                          <a:effectLst/>
                        </a:rPr>
                        <a:t>Capita</a:t>
                      </a:r>
                    </a:p>
                  </a:txBody>
                  <a:tcPr marL="7783" marR="7783" marT="7783" marB="0" anchor="ctr"/>
                </a:tc>
                <a:tc>
                  <a:txBody>
                    <a:bodyPr/>
                    <a:lstStyle/>
                    <a:p>
                      <a:pPr lvl="0" algn="ctr">
                        <a:buNone/>
                      </a:pPr>
                      <a:r>
                        <a:rPr lang="en-US" sz="1800">
                          <a:effectLst/>
                        </a:rPr>
                        <a:t>Total</a:t>
                      </a:r>
                    </a:p>
                    <a:p>
                      <a:pPr lvl="0" algn="ctr">
                        <a:buNone/>
                      </a:pPr>
                      <a:r>
                        <a:rPr lang="en-US" sz="1800">
                          <a:effectLst/>
                        </a:rPr>
                        <a:t>White</a:t>
                      </a:r>
                    </a:p>
                    <a:p>
                      <a:pPr lvl="0" algn="ctr">
                        <a:buNone/>
                      </a:pPr>
                      <a:r>
                        <a:rPr lang="en-US" sz="1800">
                          <a:effectLst/>
                        </a:rPr>
                        <a:t>Residents</a:t>
                      </a:r>
                    </a:p>
                  </a:txBody>
                  <a:tcPr marL="7783" marR="7783" marT="7783" marB="0" anchor="ctr"/>
                </a:tc>
                <a:tc>
                  <a:txBody>
                    <a:bodyPr/>
                    <a:lstStyle/>
                    <a:p>
                      <a:pPr lvl="0" algn="ctr">
                        <a:buNone/>
                      </a:pPr>
                      <a:r>
                        <a:rPr lang="en-US" sz="1800" u="none" strike="noStrike" noProof="0">
                          <a:effectLst/>
                        </a:rPr>
                        <a:t>Total</a:t>
                      </a:r>
                    </a:p>
                    <a:p>
                      <a:pPr lvl="0" algn="ctr">
                        <a:buNone/>
                      </a:pPr>
                      <a:r>
                        <a:rPr lang="en-US" sz="1800" u="none" strike="noStrike" noProof="0">
                          <a:effectLst/>
                        </a:rPr>
                        <a:t>Black</a:t>
                      </a:r>
                    </a:p>
                    <a:p>
                      <a:pPr lvl="0" algn="ctr">
                        <a:buNone/>
                      </a:pPr>
                      <a:r>
                        <a:rPr lang="en-US" sz="1800" u="none" strike="noStrike" noProof="0">
                          <a:effectLst/>
                        </a:rPr>
                        <a:t>Residents</a:t>
                      </a:r>
                    </a:p>
                  </a:txBody>
                  <a:tcPr marL="7783" marR="7783" marT="7783" marB="0" anchor="ctr"/>
                </a:tc>
                <a:tc>
                  <a:txBody>
                    <a:bodyPr/>
                    <a:lstStyle/>
                    <a:p>
                      <a:pPr algn="ctr" fontAlgn="b"/>
                      <a:r>
                        <a:rPr lang="en-US" sz="1800">
                          <a:effectLst/>
                        </a:rPr>
                        <a:t>Income </a:t>
                      </a:r>
                      <a:endParaRPr lang="en-US" sz="1800"/>
                    </a:p>
                    <a:p>
                      <a:pPr lvl="0" algn="ctr">
                        <a:buNone/>
                      </a:pPr>
                      <a:r>
                        <a:rPr lang="en-US" sz="1800">
                          <a:effectLst/>
                        </a:rPr>
                        <a:t>Quartile</a:t>
                      </a:r>
                    </a:p>
                  </a:txBody>
                  <a:tcPr marL="7784" marR="7784" marT="7784" marB="0" anchor="ctr"/>
                </a:tc>
                <a:tc>
                  <a:txBody>
                    <a:bodyPr/>
                    <a:lstStyle/>
                    <a:p>
                      <a:pPr algn="ctr" fontAlgn="b"/>
                      <a:r>
                        <a:rPr lang="en-US" sz="1800">
                          <a:effectLst/>
                        </a:rPr>
                        <a:t>Total </a:t>
                      </a:r>
                      <a:endParaRPr lang="en-US" sz="1800"/>
                    </a:p>
                    <a:p>
                      <a:pPr lvl="0" algn="ctr">
                        <a:buNone/>
                      </a:pPr>
                      <a:r>
                        <a:rPr lang="en-US" sz="1800">
                          <a:effectLst/>
                        </a:rPr>
                        <a:t>Plantable </a:t>
                      </a:r>
                      <a:endParaRPr lang="en-US" sz="1800"/>
                    </a:p>
                    <a:p>
                      <a:pPr lvl="0" algn="ctr">
                        <a:buNone/>
                      </a:pPr>
                      <a:r>
                        <a:rPr lang="en-US" sz="1800">
                          <a:effectLst/>
                        </a:rPr>
                        <a:t>Area </a:t>
                      </a:r>
                      <a:endParaRPr lang="en-US" sz="1800"/>
                    </a:p>
                    <a:p>
                      <a:pPr lvl="0" algn="ctr">
                        <a:buNone/>
                      </a:pPr>
                      <a:r>
                        <a:rPr lang="en-US" sz="1800">
                          <a:effectLst/>
                        </a:rPr>
                        <a:t>Percentage</a:t>
                      </a:r>
                      <a:endParaRPr lang="en-US" sz="1800"/>
                    </a:p>
                  </a:txBody>
                  <a:tcPr marL="7784" marR="7784" marT="7784" marB="0" anchor="ctr"/>
                </a:tc>
                <a:tc>
                  <a:txBody>
                    <a:bodyPr/>
                    <a:lstStyle/>
                    <a:p>
                      <a:pPr algn="ctr" fontAlgn="b"/>
                      <a:r>
                        <a:rPr lang="en-US" sz="1800">
                          <a:effectLst/>
                        </a:rPr>
                        <a:t>Plantable </a:t>
                      </a:r>
                    </a:p>
                    <a:p>
                      <a:pPr lvl="0" algn="ctr">
                        <a:buNone/>
                      </a:pPr>
                      <a:r>
                        <a:rPr lang="en-US" sz="1800">
                          <a:effectLst/>
                        </a:rPr>
                        <a:t>Vegetation</a:t>
                      </a:r>
                    </a:p>
                    <a:p>
                      <a:pPr lvl="0" algn="ctr">
                        <a:buNone/>
                      </a:pPr>
                      <a:r>
                        <a:rPr lang="en-US" sz="1800">
                          <a:effectLst/>
                        </a:rPr>
                        <a:t>Percentage</a:t>
                      </a:r>
                    </a:p>
                  </a:txBody>
                  <a:tcPr marL="7784" marR="7784" marT="7784" marB="0" anchor="ctr"/>
                </a:tc>
                <a:extLst>
                  <a:ext uri="{0D108BD9-81ED-4DB2-BD59-A6C34878D82A}">
                    <a16:rowId xmlns:a16="http://schemas.microsoft.com/office/drawing/2014/main" val="1367556015"/>
                  </a:ext>
                </a:extLst>
              </a:tr>
              <a:tr h="282151">
                <a:tc>
                  <a:txBody>
                    <a:bodyPr/>
                    <a:lstStyle/>
                    <a:p>
                      <a:pPr algn="r" fontAlgn="b"/>
                      <a:r>
                        <a:rPr lang="en-US" sz="1800">
                          <a:effectLst/>
                        </a:rPr>
                        <a:t>110010076015</a:t>
                      </a:r>
                    </a:p>
                  </a:txBody>
                  <a:tcPr marL="7784" marR="7784" marT="7784" marB="0" anchor="b"/>
                </a:tc>
                <a:tc>
                  <a:txBody>
                    <a:bodyPr/>
                    <a:lstStyle/>
                    <a:p>
                      <a:pPr algn="r" fontAlgn="b"/>
                      <a:r>
                        <a:rPr lang="en-US" sz="1800">
                          <a:effectLst/>
                        </a:rPr>
                        <a:t>0.577</a:t>
                      </a:r>
                    </a:p>
                  </a:txBody>
                  <a:tcPr marL="7784" marR="7784" marT="7784" marB="0" anchor="b"/>
                </a:tc>
                <a:tc>
                  <a:txBody>
                    <a:bodyPr/>
                    <a:lstStyle/>
                    <a:p>
                      <a:pPr algn="r" fontAlgn="b"/>
                      <a:r>
                        <a:rPr lang="en-US" sz="1800">
                          <a:effectLst/>
                        </a:rPr>
                        <a:t>$27,976</a:t>
                      </a:r>
                    </a:p>
                  </a:txBody>
                  <a:tcPr marL="7784" marR="7784" marT="7784" marB="0" anchor="b"/>
                </a:tc>
                <a:tc>
                  <a:txBody>
                    <a:bodyPr/>
                    <a:lstStyle/>
                    <a:p>
                      <a:pPr algn="ctr" fontAlgn="b"/>
                      <a:r>
                        <a:rPr lang="en-US" sz="1800">
                          <a:effectLst/>
                        </a:rPr>
                        <a:t>Bottom</a:t>
                      </a:r>
                    </a:p>
                  </a:txBody>
                  <a:tcPr marL="7784" marR="7784" marT="7784" marB="0" anchor="b"/>
                </a:tc>
                <a:tc>
                  <a:txBody>
                    <a:bodyPr/>
                    <a:lstStyle/>
                    <a:p>
                      <a:pPr lvl="0" algn="ctr">
                        <a:buNone/>
                      </a:pPr>
                      <a:r>
                        <a:rPr lang="en-US" sz="1800">
                          <a:effectLst/>
                        </a:rPr>
                        <a:t>2.99%</a:t>
                      </a:r>
                    </a:p>
                  </a:txBody>
                  <a:tcPr marL="7783" marR="7783" marT="7783" marB="0"/>
                </a:tc>
                <a:tc>
                  <a:txBody>
                    <a:bodyPr/>
                    <a:lstStyle/>
                    <a:p>
                      <a:pPr lvl="0" algn="ctr">
                        <a:buNone/>
                      </a:pPr>
                      <a:r>
                        <a:rPr lang="en-US" sz="1800">
                          <a:effectLst/>
                        </a:rPr>
                        <a:t>51</a:t>
                      </a:r>
                    </a:p>
                  </a:txBody>
                  <a:tcPr marL="7783" marR="7783" marT="7783" marB="0"/>
                </a:tc>
                <a:tc>
                  <a:txBody>
                    <a:bodyPr/>
                    <a:lstStyle/>
                    <a:p>
                      <a:pPr lvl="0" algn="ctr">
                        <a:buNone/>
                      </a:pPr>
                      <a:r>
                        <a:rPr lang="en-US" sz="1800">
                          <a:effectLst/>
                        </a:rPr>
                        <a:t>733</a:t>
                      </a:r>
                    </a:p>
                  </a:txBody>
                  <a:tcPr marL="7783" marR="7783" marT="7783" marB="0"/>
                </a:tc>
                <a:tc>
                  <a:txBody>
                    <a:bodyPr/>
                    <a:lstStyle/>
                    <a:p>
                      <a:pPr algn="ctr" fontAlgn="b"/>
                      <a:r>
                        <a:rPr lang="en-US" sz="1800">
                          <a:effectLst/>
                        </a:rPr>
                        <a:t>Bottom</a:t>
                      </a:r>
                    </a:p>
                  </a:txBody>
                  <a:tcPr marL="7784" marR="7784" marT="7784" marB="0" anchor="b"/>
                </a:tc>
                <a:tc>
                  <a:txBody>
                    <a:bodyPr/>
                    <a:lstStyle/>
                    <a:p>
                      <a:pPr algn="ctr" fontAlgn="b"/>
                      <a:r>
                        <a:rPr lang="en-US" sz="1800">
                          <a:effectLst/>
                        </a:rPr>
                        <a:t>45.5%</a:t>
                      </a:r>
                    </a:p>
                  </a:txBody>
                  <a:tcPr marL="7784" marR="7784" marT="7784" marB="0" anchor="b"/>
                </a:tc>
                <a:tc>
                  <a:txBody>
                    <a:bodyPr/>
                    <a:lstStyle/>
                    <a:p>
                      <a:pPr algn="ctr" fontAlgn="b"/>
                      <a:r>
                        <a:rPr lang="en-US" sz="1800">
                          <a:effectLst/>
                        </a:rPr>
                        <a:t>37.7%</a:t>
                      </a:r>
                    </a:p>
                  </a:txBody>
                  <a:tcPr marL="7784" marR="7784" marT="7784" marB="0" anchor="b"/>
                </a:tc>
                <a:extLst>
                  <a:ext uri="{0D108BD9-81ED-4DB2-BD59-A6C34878D82A}">
                    <a16:rowId xmlns:a16="http://schemas.microsoft.com/office/drawing/2014/main" val="1850558649"/>
                  </a:ext>
                </a:extLst>
              </a:tr>
              <a:tr h="282151">
                <a:tc>
                  <a:txBody>
                    <a:bodyPr/>
                    <a:lstStyle/>
                    <a:p>
                      <a:pPr algn="r" fontAlgn="b"/>
                      <a:r>
                        <a:rPr lang="en-US" sz="1800">
                          <a:effectLst/>
                        </a:rPr>
                        <a:t>110010088042</a:t>
                      </a:r>
                    </a:p>
                  </a:txBody>
                  <a:tcPr marL="7784" marR="7784" marT="7784" marB="0" anchor="b"/>
                </a:tc>
                <a:tc>
                  <a:txBody>
                    <a:bodyPr/>
                    <a:lstStyle/>
                    <a:p>
                      <a:pPr algn="r" fontAlgn="b"/>
                      <a:r>
                        <a:rPr lang="en-US" sz="1800">
                          <a:effectLst/>
                        </a:rPr>
                        <a:t>0.558</a:t>
                      </a:r>
                    </a:p>
                  </a:txBody>
                  <a:tcPr marL="7784" marR="7784" marT="7784" marB="0" anchor="b"/>
                </a:tc>
                <a:tc>
                  <a:txBody>
                    <a:bodyPr/>
                    <a:lstStyle/>
                    <a:p>
                      <a:pPr algn="r" fontAlgn="b"/>
                      <a:r>
                        <a:rPr lang="en-US" sz="1800">
                          <a:effectLst/>
                        </a:rPr>
                        <a:t>$31,652</a:t>
                      </a:r>
                    </a:p>
                  </a:txBody>
                  <a:tcPr marL="7784" marR="7784" marT="7784" marB="0" anchor="b"/>
                </a:tc>
                <a:tc>
                  <a:txBody>
                    <a:bodyPr/>
                    <a:lstStyle/>
                    <a:p>
                      <a:pPr algn="ctr" fontAlgn="b"/>
                      <a:r>
                        <a:rPr lang="en-US" sz="1800">
                          <a:effectLst/>
                        </a:rPr>
                        <a:t>Bottom</a:t>
                      </a:r>
                    </a:p>
                  </a:txBody>
                  <a:tcPr marL="7784" marR="7784" marT="7784" marB="0" anchor="b"/>
                </a:tc>
                <a:tc>
                  <a:txBody>
                    <a:bodyPr/>
                    <a:lstStyle/>
                    <a:p>
                      <a:pPr lvl="0" algn="ctr">
                        <a:buNone/>
                      </a:pPr>
                      <a:r>
                        <a:rPr lang="en-US" sz="1800">
                          <a:effectLst/>
                        </a:rPr>
                        <a:t>3.52%</a:t>
                      </a:r>
                    </a:p>
                  </a:txBody>
                  <a:tcPr marL="7783" marR="7783" marT="7783" marB="0"/>
                </a:tc>
                <a:tc>
                  <a:txBody>
                    <a:bodyPr/>
                    <a:lstStyle/>
                    <a:p>
                      <a:pPr lvl="0" algn="ctr">
                        <a:buNone/>
                      </a:pPr>
                      <a:r>
                        <a:rPr lang="en-US" sz="1800">
                          <a:effectLst/>
                        </a:rPr>
                        <a:t>241</a:t>
                      </a:r>
                    </a:p>
                  </a:txBody>
                  <a:tcPr marL="7783" marR="7783" marT="7783" marB="0"/>
                </a:tc>
                <a:tc>
                  <a:txBody>
                    <a:bodyPr/>
                    <a:lstStyle/>
                    <a:p>
                      <a:pPr lvl="0" algn="ctr">
                        <a:buNone/>
                      </a:pPr>
                      <a:r>
                        <a:rPr lang="en-US" sz="1800">
                          <a:effectLst/>
                        </a:rPr>
                        <a:t>963</a:t>
                      </a:r>
                    </a:p>
                  </a:txBody>
                  <a:tcPr marL="7783" marR="7783" marT="7783" marB="0"/>
                </a:tc>
                <a:tc>
                  <a:txBody>
                    <a:bodyPr/>
                    <a:lstStyle/>
                    <a:p>
                      <a:pPr algn="ctr" fontAlgn="b"/>
                      <a:r>
                        <a:rPr lang="en-US" sz="1800">
                          <a:effectLst/>
                        </a:rPr>
                        <a:t>Bottom</a:t>
                      </a:r>
                    </a:p>
                  </a:txBody>
                  <a:tcPr marL="7784" marR="7784" marT="7784" marB="0" anchor="b"/>
                </a:tc>
                <a:tc>
                  <a:txBody>
                    <a:bodyPr/>
                    <a:lstStyle/>
                    <a:p>
                      <a:pPr algn="ctr" fontAlgn="b"/>
                      <a:r>
                        <a:rPr lang="en-US" sz="1800">
                          <a:effectLst/>
                        </a:rPr>
                        <a:t>41.9%</a:t>
                      </a:r>
                    </a:p>
                  </a:txBody>
                  <a:tcPr marL="7784" marR="7784" marT="7784" marB="0" anchor="b"/>
                </a:tc>
                <a:tc>
                  <a:txBody>
                    <a:bodyPr/>
                    <a:lstStyle/>
                    <a:p>
                      <a:pPr algn="ctr" fontAlgn="b"/>
                      <a:r>
                        <a:rPr lang="en-US" sz="1800">
                          <a:effectLst/>
                        </a:rPr>
                        <a:t>34.4%</a:t>
                      </a:r>
                    </a:p>
                  </a:txBody>
                  <a:tcPr marL="7784" marR="7784" marT="7784" marB="0" anchor="b"/>
                </a:tc>
                <a:extLst>
                  <a:ext uri="{0D108BD9-81ED-4DB2-BD59-A6C34878D82A}">
                    <a16:rowId xmlns:a16="http://schemas.microsoft.com/office/drawing/2014/main" val="1421214352"/>
                  </a:ext>
                </a:extLst>
              </a:tr>
              <a:tr h="564305">
                <a:tc>
                  <a:txBody>
                    <a:bodyPr/>
                    <a:lstStyle/>
                    <a:p>
                      <a:pPr algn="r" fontAlgn="b"/>
                      <a:r>
                        <a:rPr lang="en-US" sz="1800">
                          <a:effectLst/>
                        </a:rPr>
                        <a:t>110010099031</a:t>
                      </a:r>
                    </a:p>
                  </a:txBody>
                  <a:tcPr marL="7784" marR="7784" marT="7784" marB="0" anchor="b"/>
                </a:tc>
                <a:tc>
                  <a:txBody>
                    <a:bodyPr/>
                    <a:lstStyle/>
                    <a:p>
                      <a:pPr algn="r" fontAlgn="b"/>
                      <a:r>
                        <a:rPr lang="en-US" sz="1800">
                          <a:effectLst/>
                        </a:rPr>
                        <a:t>0.519</a:t>
                      </a:r>
                    </a:p>
                  </a:txBody>
                  <a:tcPr marL="7784" marR="7784" marT="7784" marB="0" anchor="b"/>
                </a:tc>
                <a:tc>
                  <a:txBody>
                    <a:bodyPr/>
                    <a:lstStyle/>
                    <a:p>
                      <a:pPr algn="r" fontAlgn="b"/>
                      <a:r>
                        <a:rPr lang="en-US" sz="1800">
                          <a:effectLst/>
                        </a:rPr>
                        <a:t>$60,875</a:t>
                      </a:r>
                    </a:p>
                  </a:txBody>
                  <a:tcPr marL="7784" marR="7784" marT="7784" marB="0" anchor="b"/>
                </a:tc>
                <a:tc>
                  <a:txBody>
                    <a:bodyPr/>
                    <a:lstStyle/>
                    <a:p>
                      <a:pPr algn="ctr" fontAlgn="b"/>
                      <a:r>
                        <a:rPr lang="en-US" sz="1800">
                          <a:effectLst/>
                        </a:rPr>
                        <a:t>Bottom</a:t>
                      </a:r>
                    </a:p>
                  </a:txBody>
                  <a:tcPr marL="7784" marR="7784" marT="7784" marB="0" anchor="b"/>
                </a:tc>
                <a:tc>
                  <a:txBody>
                    <a:bodyPr/>
                    <a:lstStyle/>
                    <a:p>
                      <a:pPr lvl="0" algn="ctr">
                        <a:buNone/>
                      </a:pPr>
                      <a:r>
                        <a:rPr lang="en-US" sz="1800">
                          <a:effectLst/>
                        </a:rPr>
                        <a:t>2.87%</a:t>
                      </a:r>
                    </a:p>
                  </a:txBody>
                  <a:tcPr marL="7783" marR="7783" marT="7783" marB="0"/>
                </a:tc>
                <a:tc>
                  <a:txBody>
                    <a:bodyPr/>
                    <a:lstStyle/>
                    <a:p>
                      <a:pPr lvl="0" algn="ctr">
                        <a:buNone/>
                      </a:pPr>
                      <a:r>
                        <a:rPr lang="en-US" sz="1800">
                          <a:effectLst/>
                        </a:rPr>
                        <a:t>16</a:t>
                      </a:r>
                    </a:p>
                  </a:txBody>
                  <a:tcPr marL="7783" marR="7783" marT="7783" marB="0"/>
                </a:tc>
                <a:tc>
                  <a:txBody>
                    <a:bodyPr/>
                    <a:lstStyle/>
                    <a:p>
                      <a:pPr lvl="0" algn="ctr">
                        <a:buNone/>
                      </a:pPr>
                      <a:r>
                        <a:rPr lang="en-US" sz="1800">
                          <a:effectLst/>
                        </a:rPr>
                        <a:t>958</a:t>
                      </a:r>
                    </a:p>
                  </a:txBody>
                  <a:tcPr marL="7783" marR="7783" marT="7783" marB="0"/>
                </a:tc>
                <a:tc>
                  <a:txBody>
                    <a:bodyPr/>
                    <a:lstStyle/>
                    <a:p>
                      <a:pPr algn="ctr" fontAlgn="b"/>
                      <a:r>
                        <a:rPr lang="en-US" sz="1800">
                          <a:effectLst/>
                        </a:rPr>
                        <a:t>Second-Bottom</a:t>
                      </a:r>
                    </a:p>
                  </a:txBody>
                  <a:tcPr marL="7784" marR="7784" marT="7784" marB="0" anchor="b"/>
                </a:tc>
                <a:tc>
                  <a:txBody>
                    <a:bodyPr/>
                    <a:lstStyle/>
                    <a:p>
                      <a:pPr algn="ctr" fontAlgn="b"/>
                      <a:r>
                        <a:rPr lang="en-US" sz="1800">
                          <a:effectLst/>
                        </a:rPr>
                        <a:t>49.3%</a:t>
                      </a:r>
                    </a:p>
                  </a:txBody>
                  <a:tcPr marL="7784" marR="7784" marT="7784" marB="0" anchor="b"/>
                </a:tc>
                <a:tc>
                  <a:txBody>
                    <a:bodyPr/>
                    <a:lstStyle/>
                    <a:p>
                      <a:pPr algn="ctr" fontAlgn="b"/>
                      <a:r>
                        <a:rPr lang="en-US" sz="1800">
                          <a:effectLst/>
                        </a:rPr>
                        <a:t>25.9%</a:t>
                      </a:r>
                    </a:p>
                  </a:txBody>
                  <a:tcPr marL="7784" marR="7784" marT="7784" marB="0" anchor="b"/>
                </a:tc>
                <a:extLst>
                  <a:ext uri="{0D108BD9-81ED-4DB2-BD59-A6C34878D82A}">
                    <a16:rowId xmlns:a16="http://schemas.microsoft.com/office/drawing/2014/main" val="402257826"/>
                  </a:ext>
                </a:extLst>
              </a:tr>
              <a:tr h="547706">
                <a:tc>
                  <a:txBody>
                    <a:bodyPr/>
                    <a:lstStyle/>
                    <a:p>
                      <a:pPr algn="r" fontAlgn="b"/>
                      <a:r>
                        <a:rPr lang="en-US" sz="1800">
                          <a:effectLst/>
                        </a:rPr>
                        <a:t>110010074042</a:t>
                      </a:r>
                    </a:p>
                  </a:txBody>
                  <a:tcPr marL="7784" marR="7784" marT="7784" marB="0" anchor="b"/>
                </a:tc>
                <a:tc>
                  <a:txBody>
                    <a:bodyPr/>
                    <a:lstStyle/>
                    <a:p>
                      <a:pPr algn="r" fontAlgn="b"/>
                      <a:r>
                        <a:rPr lang="en-US" sz="1800">
                          <a:effectLst/>
                        </a:rPr>
                        <a:t>0.517</a:t>
                      </a:r>
                    </a:p>
                  </a:txBody>
                  <a:tcPr marL="7784" marR="7784" marT="7784" marB="0" anchor="b"/>
                </a:tc>
                <a:tc>
                  <a:txBody>
                    <a:bodyPr/>
                    <a:lstStyle/>
                    <a:p>
                      <a:pPr algn="r" fontAlgn="b"/>
                      <a:r>
                        <a:rPr lang="en-US" sz="1800">
                          <a:effectLst/>
                        </a:rPr>
                        <a:t>$90,694</a:t>
                      </a:r>
                    </a:p>
                  </a:txBody>
                  <a:tcPr marL="7784" marR="7784" marT="7784" marB="0" anchor="b"/>
                </a:tc>
                <a:tc>
                  <a:txBody>
                    <a:bodyPr/>
                    <a:lstStyle/>
                    <a:p>
                      <a:pPr algn="ctr" fontAlgn="b"/>
                      <a:r>
                        <a:rPr lang="en-US" sz="1800">
                          <a:effectLst/>
                        </a:rPr>
                        <a:t>Second-Bottom</a:t>
                      </a:r>
                    </a:p>
                  </a:txBody>
                  <a:tcPr marL="7784" marR="7784" marT="7784" marB="0" anchor="b"/>
                </a:tc>
                <a:tc>
                  <a:txBody>
                    <a:bodyPr/>
                    <a:lstStyle/>
                    <a:p>
                      <a:pPr lvl="0" algn="ctr">
                        <a:buNone/>
                      </a:pPr>
                      <a:r>
                        <a:rPr lang="en-US" sz="1800">
                          <a:effectLst/>
                        </a:rPr>
                        <a:t>0.8%</a:t>
                      </a:r>
                    </a:p>
                  </a:txBody>
                  <a:tcPr marL="7783" marR="7783" marT="7783" marB="0"/>
                </a:tc>
                <a:tc>
                  <a:txBody>
                    <a:bodyPr/>
                    <a:lstStyle/>
                    <a:p>
                      <a:pPr lvl="0" algn="ctr">
                        <a:buNone/>
                      </a:pPr>
                      <a:r>
                        <a:rPr lang="en-US" sz="1800">
                          <a:effectLst/>
                        </a:rPr>
                        <a:t>25</a:t>
                      </a:r>
                    </a:p>
                  </a:txBody>
                  <a:tcPr marL="7783" marR="7783" marT="7783" marB="0"/>
                </a:tc>
                <a:tc>
                  <a:txBody>
                    <a:bodyPr/>
                    <a:lstStyle/>
                    <a:p>
                      <a:pPr lvl="0" algn="ctr">
                        <a:buNone/>
                      </a:pPr>
                      <a:r>
                        <a:rPr lang="en-US" sz="1800">
                          <a:effectLst/>
                        </a:rPr>
                        <a:t>994</a:t>
                      </a:r>
                    </a:p>
                  </a:txBody>
                  <a:tcPr marL="7783" marR="7783" marT="7783" marB="0"/>
                </a:tc>
                <a:tc>
                  <a:txBody>
                    <a:bodyPr/>
                    <a:lstStyle/>
                    <a:p>
                      <a:pPr algn="ctr" fontAlgn="b"/>
                      <a:r>
                        <a:rPr lang="en-US" sz="1800">
                          <a:effectLst/>
                        </a:rPr>
                        <a:t>Second-Bottom</a:t>
                      </a:r>
                    </a:p>
                  </a:txBody>
                  <a:tcPr marL="7784" marR="7784" marT="7784" marB="0" anchor="b"/>
                </a:tc>
                <a:tc>
                  <a:txBody>
                    <a:bodyPr/>
                    <a:lstStyle/>
                    <a:p>
                      <a:pPr algn="ctr" fontAlgn="b"/>
                      <a:r>
                        <a:rPr lang="en-US" sz="1800">
                          <a:effectLst/>
                        </a:rPr>
                        <a:t>48.2%</a:t>
                      </a:r>
                    </a:p>
                  </a:txBody>
                  <a:tcPr marL="7784" marR="7784" marT="7784" marB="0" anchor="b"/>
                </a:tc>
                <a:tc>
                  <a:txBody>
                    <a:bodyPr/>
                    <a:lstStyle/>
                    <a:p>
                      <a:pPr algn="ctr" fontAlgn="b"/>
                      <a:r>
                        <a:rPr lang="en-US" sz="1800">
                          <a:effectLst/>
                        </a:rPr>
                        <a:t>36.5%</a:t>
                      </a:r>
                    </a:p>
                  </a:txBody>
                  <a:tcPr marL="7784" marR="7784" marT="7784" marB="0" anchor="b"/>
                </a:tc>
                <a:extLst>
                  <a:ext uri="{0D108BD9-81ED-4DB2-BD59-A6C34878D82A}">
                    <a16:rowId xmlns:a16="http://schemas.microsoft.com/office/drawing/2014/main" val="2639999369"/>
                  </a:ext>
                </a:extLst>
              </a:tr>
              <a:tr h="282151">
                <a:tc>
                  <a:txBody>
                    <a:bodyPr/>
                    <a:lstStyle/>
                    <a:p>
                      <a:pPr algn="r" fontAlgn="b"/>
                      <a:r>
                        <a:rPr lang="en-US" sz="1800">
                          <a:effectLst/>
                        </a:rPr>
                        <a:t>110010089041</a:t>
                      </a:r>
                    </a:p>
                  </a:txBody>
                  <a:tcPr marL="7784" marR="7784" marT="7784" marB="0" anchor="b"/>
                </a:tc>
                <a:tc>
                  <a:txBody>
                    <a:bodyPr/>
                    <a:lstStyle/>
                    <a:p>
                      <a:pPr algn="r" fontAlgn="b"/>
                      <a:r>
                        <a:rPr lang="en-US" sz="1800">
                          <a:effectLst/>
                        </a:rPr>
                        <a:t>0.514</a:t>
                      </a:r>
                    </a:p>
                  </a:txBody>
                  <a:tcPr marL="7784" marR="7784" marT="7784" marB="0" anchor="b"/>
                </a:tc>
                <a:tc>
                  <a:txBody>
                    <a:bodyPr/>
                    <a:lstStyle/>
                    <a:p>
                      <a:pPr algn="r" fontAlgn="b"/>
                      <a:r>
                        <a:rPr lang="en-US" sz="1800">
                          <a:effectLst/>
                        </a:rPr>
                        <a:t>$38,208</a:t>
                      </a:r>
                    </a:p>
                  </a:txBody>
                  <a:tcPr marL="7784" marR="7784" marT="7784" marB="0" anchor="b"/>
                </a:tc>
                <a:tc>
                  <a:txBody>
                    <a:bodyPr/>
                    <a:lstStyle/>
                    <a:p>
                      <a:pPr algn="ctr" fontAlgn="b"/>
                      <a:r>
                        <a:rPr lang="en-US" sz="1800">
                          <a:effectLst/>
                        </a:rPr>
                        <a:t>Bottom</a:t>
                      </a:r>
                    </a:p>
                  </a:txBody>
                  <a:tcPr marL="7784" marR="7784" marT="7784" marB="0" anchor="b"/>
                </a:tc>
                <a:tc>
                  <a:txBody>
                    <a:bodyPr/>
                    <a:lstStyle/>
                    <a:p>
                      <a:pPr lvl="0" algn="ctr">
                        <a:buNone/>
                      </a:pPr>
                      <a:r>
                        <a:rPr lang="en-US" sz="1800">
                          <a:effectLst/>
                        </a:rPr>
                        <a:t>14.8%</a:t>
                      </a:r>
                    </a:p>
                  </a:txBody>
                  <a:tcPr marL="7783" marR="7783" marT="7783" marB="0"/>
                </a:tc>
                <a:tc>
                  <a:txBody>
                    <a:bodyPr/>
                    <a:lstStyle/>
                    <a:p>
                      <a:pPr lvl="0" algn="ctr">
                        <a:buNone/>
                      </a:pPr>
                      <a:r>
                        <a:rPr lang="en-US" sz="1800">
                          <a:effectLst/>
                        </a:rPr>
                        <a:t>144</a:t>
                      </a:r>
                    </a:p>
                  </a:txBody>
                  <a:tcPr marL="7783" marR="7783" marT="7783" marB="0"/>
                </a:tc>
                <a:tc>
                  <a:txBody>
                    <a:bodyPr/>
                    <a:lstStyle/>
                    <a:p>
                      <a:pPr lvl="0" algn="ctr">
                        <a:buNone/>
                      </a:pPr>
                      <a:r>
                        <a:rPr lang="en-US" sz="1800">
                          <a:effectLst/>
                        </a:rPr>
                        <a:t>608</a:t>
                      </a:r>
                    </a:p>
                  </a:txBody>
                  <a:tcPr marL="7783" marR="7783" marT="7783" marB="0"/>
                </a:tc>
                <a:tc>
                  <a:txBody>
                    <a:bodyPr/>
                    <a:lstStyle/>
                    <a:p>
                      <a:pPr algn="ctr" fontAlgn="b"/>
                      <a:r>
                        <a:rPr lang="en-US" sz="1800">
                          <a:effectLst/>
                        </a:rPr>
                        <a:t>Bottom</a:t>
                      </a:r>
                    </a:p>
                  </a:txBody>
                  <a:tcPr marL="7784" marR="7784" marT="7784" marB="0" anchor="b"/>
                </a:tc>
                <a:tc>
                  <a:txBody>
                    <a:bodyPr/>
                    <a:lstStyle/>
                    <a:p>
                      <a:pPr algn="ctr" fontAlgn="b"/>
                      <a:r>
                        <a:rPr lang="en-US" sz="1800">
                          <a:effectLst/>
                        </a:rPr>
                        <a:t>39.8%</a:t>
                      </a:r>
                    </a:p>
                  </a:txBody>
                  <a:tcPr marL="7784" marR="7784" marT="7784" marB="0" anchor="b"/>
                </a:tc>
                <a:tc>
                  <a:txBody>
                    <a:bodyPr/>
                    <a:lstStyle/>
                    <a:p>
                      <a:pPr algn="ctr" fontAlgn="b"/>
                      <a:r>
                        <a:rPr lang="en-US" sz="1800">
                          <a:effectLst/>
                        </a:rPr>
                        <a:t>26.4%</a:t>
                      </a:r>
                    </a:p>
                  </a:txBody>
                  <a:tcPr marL="7784" marR="7784" marT="7784" marB="0" anchor="b"/>
                </a:tc>
                <a:extLst>
                  <a:ext uri="{0D108BD9-81ED-4DB2-BD59-A6C34878D82A}">
                    <a16:rowId xmlns:a16="http://schemas.microsoft.com/office/drawing/2014/main" val="1282389575"/>
                  </a:ext>
                </a:extLst>
              </a:tr>
              <a:tr h="547706">
                <a:tc>
                  <a:txBody>
                    <a:bodyPr/>
                    <a:lstStyle/>
                    <a:p>
                      <a:pPr algn="r" fontAlgn="b"/>
                      <a:r>
                        <a:rPr lang="en-US" sz="1800">
                          <a:effectLst/>
                        </a:rPr>
                        <a:t>110010095083</a:t>
                      </a:r>
                    </a:p>
                  </a:txBody>
                  <a:tcPr marL="7784" marR="7784" marT="7784" marB="0" anchor="b"/>
                </a:tc>
                <a:tc>
                  <a:txBody>
                    <a:bodyPr/>
                    <a:lstStyle/>
                    <a:p>
                      <a:pPr algn="r" fontAlgn="b"/>
                      <a:r>
                        <a:rPr lang="en-US" sz="1800">
                          <a:effectLst/>
                        </a:rPr>
                        <a:t>0.509</a:t>
                      </a:r>
                    </a:p>
                  </a:txBody>
                  <a:tcPr marL="7784" marR="7784" marT="7784" marB="0" anchor="b"/>
                </a:tc>
                <a:tc>
                  <a:txBody>
                    <a:bodyPr/>
                    <a:lstStyle/>
                    <a:p>
                      <a:pPr algn="r" fontAlgn="b"/>
                      <a:r>
                        <a:rPr lang="en-US" sz="1800">
                          <a:effectLst/>
                        </a:rPr>
                        <a:t>$37,045</a:t>
                      </a:r>
                    </a:p>
                  </a:txBody>
                  <a:tcPr marL="7784" marR="7784" marT="7784" marB="0" anchor="b"/>
                </a:tc>
                <a:tc>
                  <a:txBody>
                    <a:bodyPr/>
                    <a:lstStyle/>
                    <a:p>
                      <a:pPr algn="ctr" fontAlgn="b"/>
                      <a:r>
                        <a:rPr lang="en-US" sz="1800">
                          <a:effectLst/>
                        </a:rPr>
                        <a:t>Second-Bottom</a:t>
                      </a:r>
                    </a:p>
                  </a:txBody>
                  <a:tcPr marL="7784" marR="7784" marT="7784" marB="0" anchor="b"/>
                </a:tc>
                <a:tc>
                  <a:txBody>
                    <a:bodyPr/>
                    <a:lstStyle/>
                    <a:p>
                      <a:pPr lvl="0" algn="ctr">
                        <a:buNone/>
                      </a:pPr>
                      <a:r>
                        <a:rPr lang="en-US" sz="1800">
                          <a:effectLst/>
                        </a:rPr>
                        <a:t>2.88%</a:t>
                      </a:r>
                    </a:p>
                  </a:txBody>
                  <a:tcPr marL="7783" marR="7783" marT="7783" marB="0"/>
                </a:tc>
                <a:tc>
                  <a:txBody>
                    <a:bodyPr/>
                    <a:lstStyle/>
                    <a:p>
                      <a:pPr lvl="0" algn="ctr">
                        <a:buNone/>
                      </a:pPr>
                      <a:r>
                        <a:rPr lang="en-US" sz="1800">
                          <a:effectLst/>
                        </a:rPr>
                        <a:t>102</a:t>
                      </a:r>
                    </a:p>
                  </a:txBody>
                  <a:tcPr marL="7783" marR="7783" marT="7783" marB="0"/>
                </a:tc>
                <a:tc>
                  <a:txBody>
                    <a:bodyPr/>
                    <a:lstStyle/>
                    <a:p>
                      <a:pPr lvl="0" algn="ctr">
                        <a:buNone/>
                      </a:pPr>
                      <a:r>
                        <a:rPr lang="en-US" sz="1800">
                          <a:effectLst/>
                        </a:rPr>
                        <a:t>242</a:t>
                      </a:r>
                    </a:p>
                  </a:txBody>
                  <a:tcPr marL="7783" marR="7783" marT="7783" marB="0"/>
                </a:tc>
                <a:tc>
                  <a:txBody>
                    <a:bodyPr/>
                    <a:lstStyle/>
                    <a:p>
                      <a:pPr algn="ctr" fontAlgn="b"/>
                      <a:r>
                        <a:rPr lang="en-US" sz="1800">
                          <a:effectLst/>
                        </a:rPr>
                        <a:t>Bottom</a:t>
                      </a:r>
                    </a:p>
                  </a:txBody>
                  <a:tcPr marL="7784" marR="7784" marT="7784" marB="0" anchor="b"/>
                </a:tc>
                <a:tc>
                  <a:txBody>
                    <a:bodyPr/>
                    <a:lstStyle/>
                    <a:p>
                      <a:pPr algn="ctr" fontAlgn="b"/>
                      <a:r>
                        <a:rPr lang="en-US" sz="1800">
                          <a:effectLst/>
                        </a:rPr>
                        <a:t>42.3%</a:t>
                      </a:r>
                    </a:p>
                  </a:txBody>
                  <a:tcPr marL="7784" marR="7784" marT="7784" marB="0" anchor="b"/>
                </a:tc>
                <a:tc>
                  <a:txBody>
                    <a:bodyPr/>
                    <a:lstStyle/>
                    <a:p>
                      <a:pPr algn="ctr" fontAlgn="b"/>
                      <a:r>
                        <a:rPr lang="en-US" sz="1800">
                          <a:effectLst/>
                        </a:rPr>
                        <a:t>30.3%</a:t>
                      </a:r>
                    </a:p>
                  </a:txBody>
                  <a:tcPr marL="7784" marR="7784" marT="7784" marB="0" anchor="b"/>
                </a:tc>
                <a:extLst>
                  <a:ext uri="{0D108BD9-81ED-4DB2-BD59-A6C34878D82A}">
                    <a16:rowId xmlns:a16="http://schemas.microsoft.com/office/drawing/2014/main" val="2790401586"/>
                  </a:ext>
                </a:extLst>
              </a:tr>
              <a:tr h="564305">
                <a:tc>
                  <a:txBody>
                    <a:bodyPr/>
                    <a:lstStyle/>
                    <a:p>
                      <a:pPr algn="r" fontAlgn="b"/>
                      <a:r>
                        <a:rPr lang="en-US" sz="1800">
                          <a:effectLst/>
                        </a:rPr>
                        <a:t>110010076051</a:t>
                      </a:r>
                    </a:p>
                  </a:txBody>
                  <a:tcPr marL="7784" marR="7784" marT="7784" marB="0" anchor="b"/>
                </a:tc>
                <a:tc>
                  <a:txBody>
                    <a:bodyPr/>
                    <a:lstStyle/>
                    <a:p>
                      <a:pPr algn="r" fontAlgn="b"/>
                      <a:r>
                        <a:rPr lang="en-US" sz="1800">
                          <a:effectLst/>
                        </a:rPr>
                        <a:t>0.508</a:t>
                      </a:r>
                    </a:p>
                  </a:txBody>
                  <a:tcPr marL="7784" marR="7784" marT="7784" marB="0" anchor="b"/>
                </a:tc>
                <a:tc>
                  <a:txBody>
                    <a:bodyPr/>
                    <a:lstStyle/>
                    <a:p>
                      <a:pPr algn="r" fontAlgn="b"/>
                      <a:r>
                        <a:rPr lang="en-US" sz="1800">
                          <a:effectLst/>
                        </a:rPr>
                        <a:t>$52,279</a:t>
                      </a:r>
                    </a:p>
                  </a:txBody>
                  <a:tcPr marL="7784" marR="7784" marT="7784" marB="0" anchor="b"/>
                </a:tc>
                <a:tc>
                  <a:txBody>
                    <a:bodyPr/>
                    <a:lstStyle/>
                    <a:p>
                      <a:pPr algn="ctr" fontAlgn="b"/>
                      <a:r>
                        <a:rPr lang="en-US" sz="1800">
                          <a:effectLst/>
                        </a:rPr>
                        <a:t>Bottom</a:t>
                      </a:r>
                    </a:p>
                  </a:txBody>
                  <a:tcPr marL="7784" marR="7784" marT="7784" marB="0" anchor="b"/>
                </a:tc>
                <a:tc>
                  <a:txBody>
                    <a:bodyPr/>
                    <a:lstStyle/>
                    <a:p>
                      <a:pPr lvl="0" algn="ctr">
                        <a:buNone/>
                      </a:pPr>
                      <a:r>
                        <a:rPr lang="en-US" sz="1800">
                          <a:effectLst/>
                        </a:rPr>
                        <a:t>3.35%</a:t>
                      </a:r>
                    </a:p>
                  </a:txBody>
                  <a:tcPr marL="7783" marR="7783" marT="7783" marB="0"/>
                </a:tc>
                <a:tc>
                  <a:txBody>
                    <a:bodyPr/>
                    <a:lstStyle/>
                    <a:p>
                      <a:pPr lvl="0" algn="ctr">
                        <a:buNone/>
                      </a:pPr>
                      <a:r>
                        <a:rPr lang="en-US" sz="1800">
                          <a:effectLst/>
                        </a:rPr>
                        <a:t>31</a:t>
                      </a:r>
                    </a:p>
                  </a:txBody>
                  <a:tcPr marL="7783" marR="7783" marT="7783" marB="0"/>
                </a:tc>
                <a:tc>
                  <a:txBody>
                    <a:bodyPr/>
                    <a:lstStyle/>
                    <a:p>
                      <a:pPr lvl="0" algn="ctr">
                        <a:buNone/>
                      </a:pPr>
                      <a:r>
                        <a:rPr lang="en-US" sz="1800">
                          <a:effectLst/>
                        </a:rPr>
                        <a:t>653</a:t>
                      </a:r>
                    </a:p>
                  </a:txBody>
                  <a:tcPr marL="7783" marR="7783" marT="7783" marB="0"/>
                </a:tc>
                <a:tc>
                  <a:txBody>
                    <a:bodyPr/>
                    <a:lstStyle/>
                    <a:p>
                      <a:pPr algn="ctr" fontAlgn="b"/>
                      <a:r>
                        <a:rPr lang="en-US" sz="1800">
                          <a:effectLst/>
                        </a:rPr>
                        <a:t>Second-Bottom</a:t>
                      </a:r>
                    </a:p>
                  </a:txBody>
                  <a:tcPr marL="7784" marR="7784" marT="7784" marB="0" anchor="b"/>
                </a:tc>
                <a:tc>
                  <a:txBody>
                    <a:bodyPr/>
                    <a:lstStyle/>
                    <a:p>
                      <a:pPr algn="ctr" fontAlgn="b"/>
                      <a:r>
                        <a:rPr lang="en-US" sz="1800">
                          <a:effectLst/>
                        </a:rPr>
                        <a:t>44.0%</a:t>
                      </a:r>
                    </a:p>
                  </a:txBody>
                  <a:tcPr marL="7784" marR="7784" marT="7784" marB="0" anchor="b"/>
                </a:tc>
                <a:tc>
                  <a:txBody>
                    <a:bodyPr/>
                    <a:lstStyle/>
                    <a:p>
                      <a:pPr algn="ctr" fontAlgn="b"/>
                      <a:r>
                        <a:rPr lang="en-US" sz="1800">
                          <a:effectLst/>
                        </a:rPr>
                        <a:t>28.1%</a:t>
                      </a:r>
                    </a:p>
                  </a:txBody>
                  <a:tcPr marL="7784" marR="7784" marT="7784" marB="0" anchor="b"/>
                </a:tc>
                <a:extLst>
                  <a:ext uri="{0D108BD9-81ED-4DB2-BD59-A6C34878D82A}">
                    <a16:rowId xmlns:a16="http://schemas.microsoft.com/office/drawing/2014/main" val="3306511590"/>
                  </a:ext>
                </a:extLst>
              </a:tr>
              <a:tr h="298749">
                <a:tc>
                  <a:txBody>
                    <a:bodyPr/>
                    <a:lstStyle/>
                    <a:p>
                      <a:pPr algn="r" fontAlgn="b"/>
                      <a:r>
                        <a:rPr lang="en-US" sz="1800">
                          <a:effectLst/>
                        </a:rPr>
                        <a:t>110010033011</a:t>
                      </a:r>
                    </a:p>
                  </a:txBody>
                  <a:tcPr marL="7784" marR="7784" marT="7784" marB="0" anchor="b"/>
                </a:tc>
                <a:tc>
                  <a:txBody>
                    <a:bodyPr/>
                    <a:lstStyle/>
                    <a:p>
                      <a:pPr algn="r" fontAlgn="b"/>
                      <a:r>
                        <a:rPr lang="en-US" sz="1800">
                          <a:effectLst/>
                        </a:rPr>
                        <a:t>0.507</a:t>
                      </a:r>
                    </a:p>
                  </a:txBody>
                  <a:tcPr marL="7784" marR="7784" marT="7784" marB="0" anchor="b"/>
                </a:tc>
                <a:tc>
                  <a:txBody>
                    <a:bodyPr/>
                    <a:lstStyle/>
                    <a:p>
                      <a:pPr algn="r" fontAlgn="b"/>
                      <a:r>
                        <a:rPr lang="en-US" sz="1800">
                          <a:effectLst/>
                        </a:rPr>
                        <a:t>$126,292</a:t>
                      </a:r>
                    </a:p>
                  </a:txBody>
                  <a:tcPr marL="7784" marR="7784" marT="7784" marB="0" anchor="b"/>
                </a:tc>
                <a:tc>
                  <a:txBody>
                    <a:bodyPr/>
                    <a:lstStyle/>
                    <a:p>
                      <a:pPr algn="ctr" fontAlgn="b"/>
                      <a:r>
                        <a:rPr lang="en-US" sz="1800">
                          <a:effectLst/>
                        </a:rPr>
                        <a:t>Bottom</a:t>
                      </a:r>
                    </a:p>
                  </a:txBody>
                  <a:tcPr marL="7784" marR="7784" marT="7784" marB="0" anchor="b"/>
                </a:tc>
                <a:tc>
                  <a:txBody>
                    <a:bodyPr/>
                    <a:lstStyle/>
                    <a:p>
                      <a:pPr lvl="0" algn="ctr">
                        <a:buNone/>
                      </a:pPr>
                      <a:r>
                        <a:rPr lang="en-US" sz="1800">
                          <a:effectLst/>
                        </a:rPr>
                        <a:t>0%</a:t>
                      </a:r>
                    </a:p>
                  </a:txBody>
                  <a:tcPr marL="7783" marR="7783" marT="7783" marB="0"/>
                </a:tc>
                <a:tc>
                  <a:txBody>
                    <a:bodyPr/>
                    <a:lstStyle/>
                    <a:p>
                      <a:pPr lvl="0" algn="ctr">
                        <a:buNone/>
                      </a:pPr>
                      <a:r>
                        <a:rPr lang="en-US" sz="1800">
                          <a:effectLst/>
                        </a:rPr>
                        <a:t>570</a:t>
                      </a:r>
                    </a:p>
                  </a:txBody>
                  <a:tcPr marL="7783" marR="7783" marT="7783" marB="0"/>
                </a:tc>
                <a:tc>
                  <a:txBody>
                    <a:bodyPr/>
                    <a:lstStyle/>
                    <a:p>
                      <a:pPr lvl="0" algn="ctr">
                        <a:buNone/>
                      </a:pPr>
                      <a:r>
                        <a:rPr lang="en-US" sz="1800">
                          <a:effectLst/>
                        </a:rPr>
                        <a:t>490</a:t>
                      </a:r>
                    </a:p>
                  </a:txBody>
                  <a:tcPr marL="7783" marR="7783" marT="7783" marB="0"/>
                </a:tc>
                <a:tc>
                  <a:txBody>
                    <a:bodyPr/>
                    <a:lstStyle/>
                    <a:p>
                      <a:pPr algn="ctr" fontAlgn="b"/>
                      <a:r>
                        <a:rPr lang="en-US" sz="1800">
                          <a:effectLst/>
                        </a:rPr>
                        <a:t>Top</a:t>
                      </a:r>
                    </a:p>
                  </a:txBody>
                  <a:tcPr marL="7784" marR="7784" marT="7784" marB="0" anchor="b"/>
                </a:tc>
                <a:tc>
                  <a:txBody>
                    <a:bodyPr/>
                    <a:lstStyle/>
                    <a:p>
                      <a:pPr algn="ctr" fontAlgn="b"/>
                      <a:r>
                        <a:rPr lang="en-US" sz="1800">
                          <a:effectLst/>
                        </a:rPr>
                        <a:t>53.6%</a:t>
                      </a:r>
                    </a:p>
                  </a:txBody>
                  <a:tcPr marL="7784" marR="7784" marT="7784" marB="0" anchor="b"/>
                </a:tc>
                <a:tc>
                  <a:txBody>
                    <a:bodyPr/>
                    <a:lstStyle/>
                    <a:p>
                      <a:pPr algn="ctr" fontAlgn="b"/>
                      <a:r>
                        <a:rPr lang="en-US" sz="1800">
                          <a:effectLst/>
                        </a:rPr>
                        <a:t>38.4%</a:t>
                      </a:r>
                    </a:p>
                  </a:txBody>
                  <a:tcPr marL="7784" marR="7784" marT="7784" marB="0" anchor="b"/>
                </a:tc>
                <a:extLst>
                  <a:ext uri="{0D108BD9-81ED-4DB2-BD59-A6C34878D82A}">
                    <a16:rowId xmlns:a16="http://schemas.microsoft.com/office/drawing/2014/main" val="208289248"/>
                  </a:ext>
                </a:extLst>
              </a:tr>
              <a:tr h="282151">
                <a:tc>
                  <a:txBody>
                    <a:bodyPr/>
                    <a:lstStyle/>
                    <a:p>
                      <a:pPr algn="r" fontAlgn="b"/>
                      <a:r>
                        <a:rPr lang="en-US" sz="1800">
                          <a:effectLst/>
                        </a:rPr>
                        <a:t>110010073011</a:t>
                      </a:r>
                    </a:p>
                  </a:txBody>
                  <a:tcPr marL="7784" marR="7784" marT="7784" marB="0" anchor="b"/>
                </a:tc>
                <a:tc>
                  <a:txBody>
                    <a:bodyPr/>
                    <a:lstStyle/>
                    <a:p>
                      <a:pPr algn="r" fontAlgn="b"/>
                      <a:r>
                        <a:rPr lang="en-US" sz="1800">
                          <a:effectLst/>
                        </a:rPr>
                        <a:t>0.500</a:t>
                      </a:r>
                    </a:p>
                  </a:txBody>
                  <a:tcPr marL="7784" marR="7784" marT="7784" marB="0" anchor="b"/>
                </a:tc>
                <a:tc>
                  <a:txBody>
                    <a:bodyPr/>
                    <a:lstStyle/>
                    <a:p>
                      <a:pPr algn="r" fontAlgn="b"/>
                      <a:r>
                        <a:rPr lang="en-US" sz="1800">
                          <a:effectLst/>
                        </a:rPr>
                        <a:t>$94,677</a:t>
                      </a:r>
                    </a:p>
                  </a:txBody>
                  <a:tcPr marL="7784" marR="7784" marT="7784" marB="0" anchor="b"/>
                </a:tc>
                <a:tc>
                  <a:txBody>
                    <a:bodyPr/>
                    <a:lstStyle/>
                    <a:p>
                      <a:pPr algn="ctr" fontAlgn="b"/>
                      <a:r>
                        <a:rPr lang="en-US" sz="1800">
                          <a:effectLst/>
                        </a:rPr>
                        <a:t>Bottom</a:t>
                      </a:r>
                    </a:p>
                  </a:txBody>
                  <a:tcPr marL="7784" marR="7784" marT="7784" marB="0" anchor="b"/>
                </a:tc>
                <a:tc>
                  <a:txBody>
                    <a:bodyPr/>
                    <a:lstStyle/>
                    <a:p>
                      <a:pPr lvl="0" algn="ctr">
                        <a:buNone/>
                      </a:pPr>
                      <a:r>
                        <a:rPr lang="en-US" sz="1800">
                          <a:effectLst/>
                        </a:rPr>
                        <a:t>2.43%</a:t>
                      </a:r>
                    </a:p>
                  </a:txBody>
                  <a:tcPr marL="7783" marR="7783" marT="7783" marB="0"/>
                </a:tc>
                <a:tc>
                  <a:txBody>
                    <a:bodyPr/>
                    <a:lstStyle/>
                    <a:p>
                      <a:pPr lvl="0" algn="ctr">
                        <a:buNone/>
                      </a:pPr>
                      <a:r>
                        <a:rPr lang="en-US" sz="1800">
                          <a:effectLst/>
                        </a:rPr>
                        <a:t>640</a:t>
                      </a:r>
                    </a:p>
                  </a:txBody>
                  <a:tcPr marL="7783" marR="7783" marT="7783" marB="0"/>
                </a:tc>
                <a:tc>
                  <a:txBody>
                    <a:bodyPr/>
                    <a:lstStyle/>
                    <a:p>
                      <a:pPr lvl="0" algn="ctr">
                        <a:buNone/>
                      </a:pPr>
                      <a:r>
                        <a:rPr lang="en-US" sz="1800">
                          <a:effectLst/>
                        </a:rPr>
                        <a:t>116</a:t>
                      </a:r>
                    </a:p>
                  </a:txBody>
                  <a:tcPr marL="7783" marR="7783" marT="7783" marB="0"/>
                </a:tc>
                <a:tc>
                  <a:txBody>
                    <a:bodyPr/>
                    <a:lstStyle/>
                    <a:p>
                      <a:pPr algn="ctr" fontAlgn="b"/>
                      <a:r>
                        <a:rPr lang="en-US" sz="1800">
                          <a:effectLst/>
                        </a:rPr>
                        <a:t>Second-Top</a:t>
                      </a:r>
                    </a:p>
                  </a:txBody>
                  <a:tcPr marL="7784" marR="7784" marT="7784" marB="0" anchor="b"/>
                </a:tc>
                <a:tc>
                  <a:txBody>
                    <a:bodyPr/>
                    <a:lstStyle/>
                    <a:p>
                      <a:pPr algn="ctr" fontAlgn="b"/>
                      <a:r>
                        <a:rPr lang="en-US" sz="1800">
                          <a:effectLst/>
                        </a:rPr>
                        <a:t>44.3%</a:t>
                      </a:r>
                    </a:p>
                  </a:txBody>
                  <a:tcPr marL="7784" marR="7784" marT="7784" marB="0" anchor="b"/>
                </a:tc>
                <a:tc>
                  <a:txBody>
                    <a:bodyPr/>
                    <a:lstStyle/>
                    <a:p>
                      <a:pPr algn="ctr" fontAlgn="b"/>
                      <a:r>
                        <a:rPr lang="en-US" sz="1800">
                          <a:effectLst/>
                        </a:rPr>
                        <a:t>36.6%</a:t>
                      </a:r>
                    </a:p>
                  </a:txBody>
                  <a:tcPr marL="7784" marR="7784" marT="7784" marB="0" anchor="b"/>
                </a:tc>
                <a:extLst>
                  <a:ext uri="{0D108BD9-81ED-4DB2-BD59-A6C34878D82A}">
                    <a16:rowId xmlns:a16="http://schemas.microsoft.com/office/drawing/2014/main" val="3789683048"/>
                  </a:ext>
                </a:extLst>
              </a:tr>
              <a:tr h="282151">
                <a:tc>
                  <a:txBody>
                    <a:bodyPr/>
                    <a:lstStyle/>
                    <a:p>
                      <a:pPr algn="r" fontAlgn="b"/>
                      <a:r>
                        <a:rPr lang="en-US" sz="1800">
                          <a:effectLst/>
                        </a:rPr>
                        <a:t>110010098021</a:t>
                      </a:r>
                    </a:p>
                  </a:txBody>
                  <a:tcPr marL="7784" marR="7784" marT="7784" marB="0" anchor="b"/>
                </a:tc>
                <a:tc>
                  <a:txBody>
                    <a:bodyPr/>
                    <a:lstStyle/>
                    <a:p>
                      <a:pPr algn="r" fontAlgn="b"/>
                      <a:r>
                        <a:rPr lang="en-US" sz="1800">
                          <a:effectLst/>
                        </a:rPr>
                        <a:t>0.490</a:t>
                      </a:r>
                    </a:p>
                  </a:txBody>
                  <a:tcPr marL="7784" marR="7784" marT="7784" marB="0" anchor="b"/>
                </a:tc>
                <a:tc>
                  <a:txBody>
                    <a:bodyPr/>
                    <a:lstStyle/>
                    <a:p>
                      <a:pPr algn="r" fontAlgn="b"/>
                      <a:r>
                        <a:rPr lang="en-US" sz="1800">
                          <a:effectLst/>
                        </a:rPr>
                        <a:t>$17,727</a:t>
                      </a:r>
                    </a:p>
                  </a:txBody>
                  <a:tcPr marL="7784" marR="7784" marT="7784" marB="0" anchor="b"/>
                </a:tc>
                <a:tc>
                  <a:txBody>
                    <a:bodyPr/>
                    <a:lstStyle/>
                    <a:p>
                      <a:pPr algn="ctr" fontAlgn="b"/>
                      <a:r>
                        <a:rPr lang="en-US" sz="1800">
                          <a:effectLst/>
                        </a:rPr>
                        <a:t>Bottom</a:t>
                      </a:r>
                    </a:p>
                  </a:txBody>
                  <a:tcPr marL="7784" marR="7784" marT="7784" marB="0" anchor="b"/>
                </a:tc>
                <a:tc>
                  <a:txBody>
                    <a:bodyPr/>
                    <a:lstStyle/>
                    <a:p>
                      <a:pPr lvl="0" algn="ctr">
                        <a:buNone/>
                      </a:pPr>
                      <a:r>
                        <a:rPr lang="en-US" sz="1800">
                          <a:effectLst/>
                        </a:rPr>
                        <a:t>12.3%</a:t>
                      </a:r>
                    </a:p>
                  </a:txBody>
                  <a:tcPr marL="7783" marR="7783" marT="7783" marB="0"/>
                </a:tc>
                <a:tc>
                  <a:txBody>
                    <a:bodyPr/>
                    <a:lstStyle/>
                    <a:p>
                      <a:pPr lvl="0" algn="ctr">
                        <a:buNone/>
                      </a:pPr>
                      <a:r>
                        <a:rPr lang="en-US" sz="1800">
                          <a:effectLst/>
                        </a:rPr>
                        <a:t>1</a:t>
                      </a:r>
                    </a:p>
                  </a:txBody>
                  <a:tcPr marL="7783" marR="7783" marT="7783" marB="0"/>
                </a:tc>
                <a:tc>
                  <a:txBody>
                    <a:bodyPr/>
                    <a:lstStyle/>
                    <a:p>
                      <a:pPr lvl="0" algn="ctr">
                        <a:buNone/>
                      </a:pPr>
                      <a:r>
                        <a:rPr lang="en-US" sz="1800">
                          <a:effectLst/>
                        </a:rPr>
                        <a:t>885</a:t>
                      </a:r>
                    </a:p>
                  </a:txBody>
                  <a:tcPr marL="7783" marR="7783" marT="7783" marB="0"/>
                </a:tc>
                <a:tc>
                  <a:txBody>
                    <a:bodyPr/>
                    <a:lstStyle/>
                    <a:p>
                      <a:pPr algn="ctr" fontAlgn="b"/>
                      <a:r>
                        <a:rPr lang="en-US" sz="1800">
                          <a:effectLst/>
                        </a:rPr>
                        <a:t>Bottom</a:t>
                      </a:r>
                    </a:p>
                  </a:txBody>
                  <a:tcPr marL="7784" marR="7784" marT="7784" marB="0" anchor="b"/>
                </a:tc>
                <a:tc>
                  <a:txBody>
                    <a:bodyPr/>
                    <a:lstStyle/>
                    <a:p>
                      <a:pPr algn="ctr" fontAlgn="b"/>
                      <a:r>
                        <a:rPr lang="en-US" sz="1800">
                          <a:effectLst/>
                        </a:rPr>
                        <a:t>44.3%</a:t>
                      </a:r>
                    </a:p>
                  </a:txBody>
                  <a:tcPr marL="7784" marR="7784" marT="7784" marB="0" anchor="b"/>
                </a:tc>
                <a:tc>
                  <a:txBody>
                    <a:bodyPr/>
                    <a:lstStyle/>
                    <a:p>
                      <a:pPr algn="ctr" fontAlgn="b"/>
                      <a:r>
                        <a:rPr lang="en-US" sz="1800">
                          <a:effectLst/>
                        </a:rPr>
                        <a:t>14.6%</a:t>
                      </a:r>
                    </a:p>
                  </a:txBody>
                  <a:tcPr marL="7784" marR="7784" marT="7784" marB="0" anchor="b"/>
                </a:tc>
                <a:extLst>
                  <a:ext uri="{0D108BD9-81ED-4DB2-BD59-A6C34878D82A}">
                    <a16:rowId xmlns:a16="http://schemas.microsoft.com/office/drawing/2014/main" val="3636123865"/>
                  </a:ext>
                </a:extLst>
              </a:tr>
            </a:tbl>
          </a:graphicData>
        </a:graphic>
      </p:graphicFrame>
    </p:spTree>
    <p:extLst>
      <p:ext uri="{BB962C8B-B14F-4D97-AF65-F5344CB8AC3E}">
        <p14:creationId xmlns:p14="http://schemas.microsoft.com/office/powerpoint/2010/main" val="177177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3652A-2FC3-464E-A368-A8C918A4237C}"/>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7E8565AA-DCDE-4B2E-B1D2-B01B9AA36AF8}"/>
              </a:ext>
            </a:extLst>
          </p:cNvPr>
          <p:cNvSpPr>
            <a:spLocks noGrp="1"/>
          </p:cNvSpPr>
          <p:nvPr>
            <p:ph idx="1"/>
          </p:nvPr>
        </p:nvSpPr>
        <p:spPr/>
        <p:txBody>
          <a:bodyPr/>
          <a:lstStyle/>
          <a:p>
            <a:pPr marL="305435" indent="-305435"/>
            <a:r>
              <a:rPr lang="en-US" sz="2400"/>
              <a:t>The current Urban Tree Canopy is inequitably distributed.</a:t>
            </a:r>
          </a:p>
          <a:p>
            <a:pPr marL="305435" indent="-305435"/>
            <a:r>
              <a:rPr lang="en-US" sz="2400"/>
              <a:t>Thus, future planning and efforts should focus on investing to address both the macro goal (40% by 2032) and ensuring an equitable outcome for the city.</a:t>
            </a:r>
          </a:p>
          <a:p>
            <a:pPr marL="305435" indent="-305435"/>
            <a:r>
              <a:rPr lang="en-US" sz="2400"/>
              <a:t>Using a measure such as the "Priority Score" proposed in this research offers an actionable measure of both current inequity and where to target resources for an equitable city-wide outcome.</a:t>
            </a:r>
          </a:p>
        </p:txBody>
      </p:sp>
      <p:sp>
        <p:nvSpPr>
          <p:cNvPr id="4" name="Slide Number Placeholder 3">
            <a:extLst>
              <a:ext uri="{FF2B5EF4-FFF2-40B4-BE49-F238E27FC236}">
                <a16:creationId xmlns:a16="http://schemas.microsoft.com/office/drawing/2014/main" id="{83FE5BB9-9667-4FEF-8E64-159F7C324BBD}"/>
              </a:ext>
            </a:extLst>
          </p:cNvPr>
          <p:cNvSpPr>
            <a:spLocks noGrp="1"/>
          </p:cNvSpPr>
          <p:nvPr>
            <p:ph type="sldNum" sz="quarter" idx="12"/>
          </p:nvPr>
        </p:nvSpPr>
        <p:spPr/>
        <p:txBody>
          <a:bodyPr/>
          <a:lstStyle/>
          <a:p>
            <a:fld id="{3A98EE3D-8CD1-4C3F-BD1C-C98C9596463C}" type="slidenum">
              <a:rPr lang="en-US" smtClean="0"/>
              <a:t>18</a:t>
            </a:fld>
            <a:endParaRPr lang="en-US"/>
          </a:p>
        </p:txBody>
      </p:sp>
    </p:spTree>
    <p:extLst>
      <p:ext uri="{BB962C8B-B14F-4D97-AF65-F5344CB8AC3E}">
        <p14:creationId xmlns:p14="http://schemas.microsoft.com/office/powerpoint/2010/main" val="3779712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A8959-15AC-4E51-A444-A8C8A6A1E8E8}"/>
              </a:ext>
            </a:extLst>
          </p:cNvPr>
          <p:cNvSpPr>
            <a:spLocks noGrp="1"/>
          </p:cNvSpPr>
          <p:nvPr>
            <p:ph type="title"/>
          </p:nvPr>
        </p:nvSpPr>
        <p:spPr/>
        <p:txBody>
          <a:bodyPr/>
          <a:lstStyle/>
          <a:p>
            <a:r>
              <a:rPr lang="en-US"/>
              <a:t>Limitations and Future Work</a:t>
            </a:r>
          </a:p>
        </p:txBody>
      </p:sp>
      <p:sp>
        <p:nvSpPr>
          <p:cNvPr id="3" name="Content Placeholder 2">
            <a:extLst>
              <a:ext uri="{FF2B5EF4-FFF2-40B4-BE49-F238E27FC236}">
                <a16:creationId xmlns:a16="http://schemas.microsoft.com/office/drawing/2014/main" id="{CFB26758-8D15-418C-8066-44FCED7D2105}"/>
              </a:ext>
            </a:extLst>
          </p:cNvPr>
          <p:cNvSpPr>
            <a:spLocks noGrp="1"/>
          </p:cNvSpPr>
          <p:nvPr>
            <p:ph idx="1"/>
          </p:nvPr>
        </p:nvSpPr>
        <p:spPr/>
        <p:txBody>
          <a:bodyPr vert="horz" lIns="91440" tIns="45720" rIns="91440" bIns="45720" rtlCol="0" anchor="ctr">
            <a:noAutofit/>
          </a:bodyPr>
          <a:lstStyle/>
          <a:p>
            <a:pPr marL="305435" indent="-305435"/>
            <a:r>
              <a:rPr lang="en-US" sz="2000"/>
              <a:t>Limitations of our work include:</a:t>
            </a:r>
          </a:p>
          <a:p>
            <a:pPr marL="629920" lvl="1" indent="-305435"/>
            <a:r>
              <a:rPr lang="en-US" sz="1800"/>
              <a:t>Limitations in the data available and the mismatches we dealt with between census data and tree canopy data</a:t>
            </a:r>
          </a:p>
          <a:p>
            <a:pPr marL="629920" lvl="1" indent="-305435"/>
            <a:r>
              <a:rPr lang="en-US" sz="1800"/>
              <a:t>Limited focus to Washington, D.C.</a:t>
            </a:r>
          </a:p>
          <a:p>
            <a:pPr marL="629920" lvl="1" indent="-305435"/>
            <a:r>
              <a:rPr lang="en-US" sz="1800"/>
              <a:t>The canopy was treated as if it were a binary entity, but the quality and maturity of trees affects their value / impact</a:t>
            </a:r>
          </a:p>
          <a:p>
            <a:pPr marL="305435" indent="-305435"/>
            <a:r>
              <a:rPr lang="en-US" sz="2000"/>
              <a:t>Future work might consider the following:</a:t>
            </a:r>
          </a:p>
          <a:p>
            <a:pPr marL="629920" lvl="1" indent="-305435"/>
            <a:r>
              <a:rPr lang="en-US" sz="1800"/>
              <a:t>Consider other factors beyond those in this initial work</a:t>
            </a:r>
          </a:p>
          <a:p>
            <a:pPr marL="629920" lvl="1" indent="-305435"/>
            <a:r>
              <a:rPr lang="en-US" sz="1800"/>
              <a:t>Incorporate feedback and further test the priority score system against other results and apply learning to tuning it</a:t>
            </a:r>
          </a:p>
          <a:p>
            <a:pPr marL="629920" lvl="1" indent="-305435"/>
            <a:r>
              <a:rPr lang="en-US" sz="1800"/>
              <a:t>Look at other cities and perform comparative work between cities</a:t>
            </a:r>
          </a:p>
        </p:txBody>
      </p:sp>
      <p:sp>
        <p:nvSpPr>
          <p:cNvPr id="4" name="Slide Number Placeholder 3">
            <a:extLst>
              <a:ext uri="{FF2B5EF4-FFF2-40B4-BE49-F238E27FC236}">
                <a16:creationId xmlns:a16="http://schemas.microsoft.com/office/drawing/2014/main" id="{65F36759-1CC9-43B6-B114-3C56CC4862F6}"/>
              </a:ext>
            </a:extLst>
          </p:cNvPr>
          <p:cNvSpPr>
            <a:spLocks noGrp="1"/>
          </p:cNvSpPr>
          <p:nvPr>
            <p:ph type="sldNum" sz="quarter" idx="12"/>
          </p:nvPr>
        </p:nvSpPr>
        <p:spPr/>
        <p:txBody>
          <a:bodyPr/>
          <a:lstStyle/>
          <a:p>
            <a:fld id="{3A98EE3D-8CD1-4C3F-BD1C-C98C9596463C}" type="slidenum">
              <a:rPr lang="en-US" smtClean="0"/>
              <a:t>19</a:t>
            </a:fld>
            <a:endParaRPr lang="en-US"/>
          </a:p>
        </p:txBody>
      </p:sp>
    </p:spTree>
    <p:extLst>
      <p:ext uri="{BB962C8B-B14F-4D97-AF65-F5344CB8AC3E}">
        <p14:creationId xmlns:p14="http://schemas.microsoft.com/office/powerpoint/2010/main" val="3388608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91CD-03FB-481B-AC0F-4460C87D948D}"/>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FFDA6C06-5CC5-4AFE-8338-5A69E683CC8A}"/>
              </a:ext>
            </a:extLst>
          </p:cNvPr>
          <p:cNvSpPr>
            <a:spLocks noGrp="1"/>
          </p:cNvSpPr>
          <p:nvPr>
            <p:ph idx="1"/>
          </p:nvPr>
        </p:nvSpPr>
        <p:spPr/>
        <p:txBody>
          <a:bodyPr/>
          <a:lstStyle/>
          <a:p>
            <a:pPr marL="305435" indent="-305435"/>
            <a:r>
              <a:rPr lang="en-US" sz="2400"/>
              <a:t>Introduction / Motivation</a:t>
            </a:r>
          </a:p>
          <a:p>
            <a:pPr marL="305435" indent="-305435"/>
            <a:r>
              <a:rPr lang="en-US" sz="2400"/>
              <a:t>Data Acquisition and Preparation</a:t>
            </a:r>
          </a:p>
          <a:p>
            <a:pPr marL="305435" indent="-305435"/>
            <a:r>
              <a:rPr lang="en-US" sz="2400"/>
              <a:t>Visualization</a:t>
            </a:r>
          </a:p>
          <a:p>
            <a:pPr marL="305435" indent="-305435"/>
            <a:r>
              <a:rPr lang="en-US" sz="2400"/>
              <a:t>Results</a:t>
            </a:r>
          </a:p>
          <a:p>
            <a:pPr marL="305435" indent="-305435"/>
            <a:r>
              <a:rPr lang="en-US" sz="2400"/>
              <a:t>Discussion</a:t>
            </a:r>
          </a:p>
          <a:p>
            <a:pPr marL="305435" indent="-305435"/>
            <a:r>
              <a:rPr lang="en-US" sz="2400"/>
              <a:t>Conclusion</a:t>
            </a:r>
          </a:p>
          <a:p>
            <a:pPr marL="305435" indent="-305435"/>
            <a:r>
              <a:rPr lang="en-US" sz="2400"/>
              <a:t>Website</a:t>
            </a:r>
          </a:p>
        </p:txBody>
      </p:sp>
      <p:sp>
        <p:nvSpPr>
          <p:cNvPr id="4" name="Slide Number Placeholder 3">
            <a:extLst>
              <a:ext uri="{FF2B5EF4-FFF2-40B4-BE49-F238E27FC236}">
                <a16:creationId xmlns:a16="http://schemas.microsoft.com/office/drawing/2014/main" id="{47B92609-59BC-415E-9177-BB998F07E4D4}"/>
              </a:ext>
            </a:extLst>
          </p:cNvPr>
          <p:cNvSpPr>
            <a:spLocks noGrp="1"/>
          </p:cNvSpPr>
          <p:nvPr>
            <p:ph type="sldNum" sz="quarter" idx="12"/>
          </p:nvPr>
        </p:nvSpPr>
        <p:spPr/>
        <p:txBody>
          <a:bodyPr/>
          <a:lstStyle/>
          <a:p>
            <a:fld id="{3A98EE3D-8CD1-4C3F-BD1C-C98C9596463C}" type="slidenum">
              <a:rPr lang="en-US" smtClean="0"/>
              <a:t>2</a:t>
            </a:fld>
            <a:endParaRPr lang="en-US"/>
          </a:p>
        </p:txBody>
      </p:sp>
    </p:spTree>
    <p:extLst>
      <p:ext uri="{BB962C8B-B14F-4D97-AF65-F5344CB8AC3E}">
        <p14:creationId xmlns:p14="http://schemas.microsoft.com/office/powerpoint/2010/main" val="1008413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C176-63E8-4C76-BA0B-8F0065CA3172}"/>
              </a:ext>
            </a:extLst>
          </p:cNvPr>
          <p:cNvSpPr>
            <a:spLocks noGrp="1"/>
          </p:cNvSpPr>
          <p:nvPr>
            <p:ph type="title"/>
          </p:nvPr>
        </p:nvSpPr>
        <p:spPr/>
        <p:txBody>
          <a:bodyPr/>
          <a:lstStyle/>
          <a:p>
            <a:r>
              <a:rPr lang="en-US"/>
              <a:t>Website</a:t>
            </a:r>
          </a:p>
        </p:txBody>
      </p:sp>
      <p:sp>
        <p:nvSpPr>
          <p:cNvPr id="3" name="Content Placeholder 2">
            <a:extLst>
              <a:ext uri="{FF2B5EF4-FFF2-40B4-BE49-F238E27FC236}">
                <a16:creationId xmlns:a16="http://schemas.microsoft.com/office/drawing/2014/main" id="{57988680-ADF4-41E7-9E41-670D0F8FB220}"/>
              </a:ext>
            </a:extLst>
          </p:cNvPr>
          <p:cNvSpPr>
            <a:spLocks noGrp="1"/>
          </p:cNvSpPr>
          <p:nvPr>
            <p:ph idx="1"/>
          </p:nvPr>
        </p:nvSpPr>
        <p:spPr>
          <a:xfrm>
            <a:off x="581192" y="2150364"/>
            <a:ext cx="11029615" cy="3824986"/>
          </a:xfrm>
        </p:spPr>
        <p:txBody>
          <a:bodyPr>
            <a:normAutofit/>
          </a:bodyPr>
          <a:lstStyle/>
          <a:p>
            <a:pPr marL="305435" indent="-305435"/>
            <a:r>
              <a:rPr lang="en-US">
                <a:ea typeface="+mn-lt"/>
                <a:cs typeface="+mn-lt"/>
              </a:rPr>
              <a:t>Audience: City Planners</a:t>
            </a:r>
          </a:p>
          <a:p>
            <a:pPr marL="629920" lvl="1" indent="-305435"/>
            <a:r>
              <a:rPr lang="en-US">
                <a:ea typeface="+mn-lt"/>
                <a:cs typeface="+mn-lt"/>
              </a:rPr>
              <a:t>(1) highlight citizen appreciation of "good things" (2) GIS familiarity (3) focus on the results and make shape files available</a:t>
            </a:r>
          </a:p>
          <a:p>
            <a:pPr marL="305435" indent="-305435"/>
            <a:r>
              <a:rPr lang="en-US">
                <a:ea typeface="+mn-lt"/>
                <a:cs typeface="+mn-lt"/>
              </a:rPr>
              <a:t>Hosted at </a:t>
            </a:r>
            <a:r>
              <a:rPr lang="en-US">
                <a:ea typeface="+mn-lt"/>
                <a:cs typeface="+mn-lt"/>
                <a:hlinkClick r:id="rId3"/>
              </a:rPr>
              <a:t>https://treecanopy.github.io</a:t>
            </a:r>
            <a:r>
              <a:rPr lang="en-US">
                <a:ea typeface="+mn-lt"/>
                <a:cs typeface="+mn-lt"/>
              </a:rPr>
              <a:t> </a:t>
            </a:r>
          </a:p>
          <a:p>
            <a:pPr marL="305435" indent="-305435"/>
            <a:r>
              <a:rPr lang="en-US"/>
              <a:t>Our website incorporates the following key elements:</a:t>
            </a:r>
          </a:p>
          <a:p>
            <a:pPr marL="629920" lvl="1" indent="-305435"/>
            <a:r>
              <a:rPr lang="en-US"/>
              <a:t>Background on the problem</a:t>
            </a:r>
          </a:p>
          <a:p>
            <a:pPr marL="629920" lvl="1" indent="-305435"/>
            <a:r>
              <a:rPr lang="en-US"/>
              <a:t>Explanation of approach</a:t>
            </a:r>
          </a:p>
          <a:p>
            <a:pPr marL="629920" lvl="1" indent="-305435"/>
            <a:r>
              <a:rPr lang="en-US"/>
              <a:t>Visualization of key findings</a:t>
            </a:r>
          </a:p>
          <a:p>
            <a:pPr marL="629920" lvl="1" indent="-305435"/>
            <a:r>
              <a:rPr lang="en-US"/>
              <a:t>Geospatial visualization</a:t>
            </a:r>
          </a:p>
          <a:p>
            <a:pPr marL="629920" lvl="1" indent="-305435"/>
            <a:r>
              <a:rPr lang="en-US"/>
              <a:t>Interactive visualization</a:t>
            </a:r>
          </a:p>
          <a:p>
            <a:pPr marL="629920" lvl="1" indent="-305435"/>
            <a:r>
              <a:rPr lang="en-US"/>
              <a:t>Links to additional local and national news about the canopy</a:t>
            </a:r>
          </a:p>
        </p:txBody>
      </p:sp>
      <p:sp>
        <p:nvSpPr>
          <p:cNvPr id="4" name="Slide Number Placeholder 3">
            <a:extLst>
              <a:ext uri="{FF2B5EF4-FFF2-40B4-BE49-F238E27FC236}">
                <a16:creationId xmlns:a16="http://schemas.microsoft.com/office/drawing/2014/main" id="{E1962F95-4114-498C-808E-E35A36CFB7ED}"/>
              </a:ext>
            </a:extLst>
          </p:cNvPr>
          <p:cNvSpPr>
            <a:spLocks noGrp="1"/>
          </p:cNvSpPr>
          <p:nvPr>
            <p:ph type="sldNum" sz="quarter" idx="12"/>
          </p:nvPr>
        </p:nvSpPr>
        <p:spPr/>
        <p:txBody>
          <a:bodyPr/>
          <a:lstStyle/>
          <a:p>
            <a:fld id="{3A98EE3D-8CD1-4C3F-BD1C-C98C9596463C}" type="slidenum">
              <a:rPr lang="en-US" smtClean="0"/>
              <a:t>20</a:t>
            </a:fld>
            <a:endParaRPr lang="en-US"/>
          </a:p>
        </p:txBody>
      </p:sp>
    </p:spTree>
    <p:extLst>
      <p:ext uri="{BB962C8B-B14F-4D97-AF65-F5344CB8AC3E}">
        <p14:creationId xmlns:p14="http://schemas.microsoft.com/office/powerpoint/2010/main" val="1539364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C3F61-1C8D-40A5-A6E6-72A4D2784C0B}"/>
              </a:ext>
            </a:extLst>
          </p:cNvPr>
          <p:cNvSpPr>
            <a:spLocks noGrp="1"/>
          </p:cNvSpPr>
          <p:nvPr>
            <p:ph type="title"/>
          </p:nvPr>
        </p:nvSpPr>
        <p:spPr/>
        <p:txBody>
          <a:bodyPr/>
          <a:lstStyle/>
          <a:p>
            <a:r>
              <a:rPr lang="en-US"/>
              <a:t>Website Organization is Driven by Questions</a:t>
            </a:r>
          </a:p>
        </p:txBody>
      </p:sp>
      <p:sp>
        <p:nvSpPr>
          <p:cNvPr id="3" name="Content Placeholder 2">
            <a:extLst>
              <a:ext uri="{FF2B5EF4-FFF2-40B4-BE49-F238E27FC236}">
                <a16:creationId xmlns:a16="http://schemas.microsoft.com/office/drawing/2014/main" id="{42F60E09-2B5D-4EE6-A158-9C93A14DAC0B}"/>
              </a:ext>
            </a:extLst>
          </p:cNvPr>
          <p:cNvSpPr>
            <a:spLocks noGrp="1"/>
          </p:cNvSpPr>
          <p:nvPr>
            <p:ph idx="1"/>
          </p:nvPr>
        </p:nvSpPr>
        <p:spPr/>
        <p:txBody>
          <a:bodyPr/>
          <a:lstStyle/>
          <a:p>
            <a:pPr marL="0" indent="0">
              <a:buNone/>
            </a:pPr>
            <a:r>
              <a:rPr lang="en-US" sz="2000"/>
              <a:t>Each top-level page addresses a stated </a:t>
            </a:r>
            <a:r>
              <a:rPr lang="en-US" sz="2000" i="1"/>
              <a:t>or implicit </a:t>
            </a:r>
            <a:r>
              <a:rPr lang="en-US" sz="2000"/>
              <a:t>question:</a:t>
            </a:r>
          </a:p>
          <a:p>
            <a:pPr marL="0" indent="0">
              <a:buNone/>
            </a:pPr>
            <a:endParaRPr lang="en-US" sz="2000"/>
          </a:p>
          <a:p>
            <a:pPr marL="305435" indent="-305435"/>
            <a:r>
              <a:rPr lang="en-US" sz="2000"/>
              <a:t>What is the website about? What S&amp;CC problem is explored? (Landing Page / "Project Background")</a:t>
            </a:r>
          </a:p>
          <a:p>
            <a:pPr marL="305435" indent="-305435"/>
            <a:r>
              <a:rPr lang="en-US" sz="2000"/>
              <a:t>Contributions from social media highlighting appreciation for the existing canopy ("Appreciation")</a:t>
            </a:r>
          </a:p>
          <a:p>
            <a:pPr marL="305435" indent="-305435"/>
            <a:r>
              <a:rPr lang="en-US" sz="2000"/>
              <a:t>Explanation of the analysis and priority scoring for target areas ("Priority Score")</a:t>
            </a:r>
          </a:p>
          <a:p>
            <a:pPr marL="305435" indent="-305435"/>
            <a:r>
              <a:rPr lang="en-US" sz="2000"/>
              <a:t>Interactive Visualization and shapefiles ("Urban Tree Canopy")</a:t>
            </a:r>
          </a:p>
          <a:p>
            <a:pPr marL="305435" indent="-305435"/>
            <a:r>
              <a:rPr lang="en-US" sz="2000"/>
              <a:t>So what? Why should I care? Why is it important? ("Benefits")</a:t>
            </a:r>
          </a:p>
          <a:p>
            <a:pPr marL="305435" indent="-305435"/>
            <a:r>
              <a:rPr lang="en-US" sz="2000"/>
              <a:t>Journalism – local and national news – underscoring interest in the problem ("Learn More")</a:t>
            </a:r>
          </a:p>
        </p:txBody>
      </p:sp>
      <p:sp>
        <p:nvSpPr>
          <p:cNvPr id="4" name="Slide Number Placeholder 3">
            <a:extLst>
              <a:ext uri="{FF2B5EF4-FFF2-40B4-BE49-F238E27FC236}">
                <a16:creationId xmlns:a16="http://schemas.microsoft.com/office/drawing/2014/main" id="{FDDE69DB-B92A-4C23-A762-05F3DD60FCEF}"/>
              </a:ext>
            </a:extLst>
          </p:cNvPr>
          <p:cNvSpPr>
            <a:spLocks noGrp="1"/>
          </p:cNvSpPr>
          <p:nvPr>
            <p:ph type="sldNum" sz="quarter" idx="12"/>
          </p:nvPr>
        </p:nvSpPr>
        <p:spPr/>
        <p:txBody>
          <a:bodyPr/>
          <a:lstStyle/>
          <a:p>
            <a:fld id="{3A98EE3D-8CD1-4C3F-BD1C-C98C9596463C}" type="slidenum">
              <a:rPr lang="en-US" smtClean="0"/>
              <a:t>21</a:t>
            </a:fld>
            <a:endParaRPr lang="en-US"/>
          </a:p>
        </p:txBody>
      </p:sp>
    </p:spTree>
    <p:extLst>
      <p:ext uri="{BB962C8B-B14F-4D97-AF65-F5344CB8AC3E}">
        <p14:creationId xmlns:p14="http://schemas.microsoft.com/office/powerpoint/2010/main" val="1901576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8E32524-C966-44BD-9D22-983A16D884D1}"/>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Technology</a:t>
            </a:r>
          </a:p>
        </p:txBody>
      </p:sp>
      <p:sp>
        <p:nvSpPr>
          <p:cNvPr id="3" name="Content Placeholder 2">
            <a:extLst>
              <a:ext uri="{FF2B5EF4-FFF2-40B4-BE49-F238E27FC236}">
                <a16:creationId xmlns:a16="http://schemas.microsoft.com/office/drawing/2014/main" id="{64DC344B-A9A4-4C9D-B1E4-0C07EC537F86}"/>
              </a:ext>
            </a:extLst>
          </p:cNvPr>
          <p:cNvSpPr>
            <a:spLocks noGrp="1"/>
          </p:cNvSpPr>
          <p:nvPr>
            <p:ph idx="1"/>
          </p:nvPr>
        </p:nvSpPr>
        <p:spPr>
          <a:xfrm>
            <a:off x="4534935" y="1037968"/>
            <a:ext cx="6725899" cy="4820832"/>
          </a:xfrm>
        </p:spPr>
        <p:txBody>
          <a:bodyPr>
            <a:normAutofit/>
          </a:bodyPr>
          <a:lstStyle/>
          <a:p>
            <a:pPr marL="305435" indent="-305435"/>
            <a:r>
              <a:rPr lang="en-US"/>
              <a:t>Python</a:t>
            </a:r>
          </a:p>
          <a:p>
            <a:pPr marL="629920" lvl="1" indent="-305435"/>
            <a:r>
              <a:rPr lang="en-US"/>
              <a:t>Pandas</a:t>
            </a:r>
          </a:p>
          <a:p>
            <a:pPr marL="629920" lvl="1" indent="-305435"/>
            <a:r>
              <a:rPr lang="en-US" err="1"/>
              <a:t>Numpy</a:t>
            </a:r>
            <a:endParaRPr lang="en-US"/>
          </a:p>
          <a:p>
            <a:pPr marL="629920" lvl="1" indent="-305435"/>
            <a:r>
              <a:rPr lang="en-US" err="1"/>
              <a:t>GeoPandas</a:t>
            </a:r>
            <a:endParaRPr lang="en-US"/>
          </a:p>
          <a:p>
            <a:pPr marL="629920" lvl="1" indent="-305435"/>
            <a:r>
              <a:rPr lang="en-US" err="1"/>
              <a:t>GeoPlot</a:t>
            </a:r>
            <a:endParaRPr lang="en-US"/>
          </a:p>
          <a:p>
            <a:pPr marL="305435" indent="-305435"/>
            <a:r>
              <a:rPr lang="en-US" err="1"/>
              <a:t>Jupyter</a:t>
            </a:r>
            <a:r>
              <a:rPr lang="en-US"/>
              <a:t> Notebook</a:t>
            </a:r>
          </a:p>
          <a:p>
            <a:pPr marL="305435" indent="-305435"/>
            <a:r>
              <a:rPr lang="en-US"/>
              <a:t>Jekyll, </a:t>
            </a:r>
            <a:r>
              <a:rPr lang="en-US">
                <a:ea typeface="+mn-lt"/>
                <a:cs typeface="+mn-lt"/>
              </a:rPr>
              <a:t>site: imagecolorpicker.com, </a:t>
            </a:r>
            <a:r>
              <a:rPr lang="en-US" err="1">
                <a:ea typeface="+mn-lt"/>
                <a:cs typeface="+mn-lt"/>
              </a:rPr>
              <a:t>Pixelmator</a:t>
            </a:r>
          </a:p>
          <a:p>
            <a:pPr marL="305435" indent="-305435"/>
            <a:r>
              <a:rPr lang="en-US"/>
              <a:t>Git</a:t>
            </a:r>
          </a:p>
          <a:p>
            <a:pPr marL="305435" indent="-305435"/>
            <a:r>
              <a:rPr lang="en-US"/>
              <a:t>R, ArcGIS for Map-based Visualization</a:t>
            </a:r>
          </a:p>
          <a:p>
            <a:pPr marL="305435" indent="-305435"/>
            <a:r>
              <a:rPr lang="en-US"/>
              <a:t>Data</a:t>
            </a:r>
          </a:p>
          <a:p>
            <a:pPr marL="629920" lvl="1" indent="-305435"/>
            <a:r>
              <a:rPr lang="en-US"/>
              <a:t>DC Open Data – CSV, Shape Files, </a:t>
            </a:r>
            <a:r>
              <a:rPr lang="en-US" err="1"/>
              <a:t>GeoJSON</a:t>
            </a:r>
            <a:endParaRPr lang="en-US"/>
          </a:p>
          <a:p>
            <a:pPr marL="629920" lvl="1" indent="-305435"/>
            <a:r>
              <a:rPr lang="en-US"/>
              <a:t>Census – CSV, API</a:t>
            </a:r>
          </a:p>
        </p:txBody>
      </p:sp>
      <p:sp>
        <p:nvSpPr>
          <p:cNvPr id="4" name="Slide Number Placeholder 3">
            <a:extLst>
              <a:ext uri="{FF2B5EF4-FFF2-40B4-BE49-F238E27FC236}">
                <a16:creationId xmlns:a16="http://schemas.microsoft.com/office/drawing/2014/main" id="{A6F05E59-ECB2-4BF9-B053-ED837A31F1A5}"/>
              </a:ext>
            </a:extLst>
          </p:cNvPr>
          <p:cNvSpPr>
            <a:spLocks noGrp="1"/>
          </p:cNvSpPr>
          <p:nvPr>
            <p:ph type="sldNum" sz="quarter" idx="12"/>
          </p:nvPr>
        </p:nvSpPr>
        <p:spPr/>
        <p:txBody>
          <a:bodyPr/>
          <a:lstStyle/>
          <a:p>
            <a:fld id="{3A98EE3D-8CD1-4C3F-BD1C-C98C9596463C}" type="slidenum">
              <a:rPr lang="en-US" smtClean="0"/>
              <a:t>22</a:t>
            </a:fld>
            <a:endParaRPr lang="en-US"/>
          </a:p>
        </p:txBody>
      </p:sp>
    </p:spTree>
    <p:extLst>
      <p:ext uri="{BB962C8B-B14F-4D97-AF65-F5344CB8AC3E}">
        <p14:creationId xmlns:p14="http://schemas.microsoft.com/office/powerpoint/2010/main" val="1002722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CFC7-213E-49CB-B3A5-20B3349204FE}"/>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BBB050DE-F531-4BA0-8695-0021F3165561}"/>
              </a:ext>
            </a:extLst>
          </p:cNvPr>
          <p:cNvSpPr>
            <a:spLocks noGrp="1"/>
          </p:cNvSpPr>
          <p:nvPr>
            <p:ph idx="1"/>
          </p:nvPr>
        </p:nvSpPr>
        <p:spPr>
          <a:xfrm>
            <a:off x="581192" y="1946257"/>
            <a:ext cx="11029615" cy="4410093"/>
          </a:xfrm>
        </p:spPr>
        <p:txBody>
          <a:bodyPr>
            <a:normAutofit fontScale="85000" lnSpcReduction="10000"/>
          </a:bodyPr>
          <a:lstStyle/>
          <a:p>
            <a:pPr marL="305435" indent="-305435"/>
            <a:r>
              <a:rPr lang="en-US">
                <a:ea typeface="+mn-lt"/>
                <a:cs typeface="+mn-lt"/>
              </a:rPr>
              <a:t>Conniff, R. (2018, May 7) U.S. Cities Lose Tree Cover Just When They Need It Most. Scientific American. </a:t>
            </a:r>
            <a:r>
              <a:rPr lang="en-US" u="sng">
                <a:ea typeface="+mn-lt"/>
                <a:cs typeface="+mn-lt"/>
                <a:hlinkClick r:id="rId2"/>
              </a:rPr>
              <a:t>https://www.scientificamerican.com/article/u-s-cities-lose-tree-cover-just-when-they-need-it-most/</a:t>
            </a:r>
            <a:endParaRPr lang="en-US">
              <a:ea typeface="+mn-lt"/>
              <a:cs typeface="+mn-lt"/>
            </a:endParaRPr>
          </a:p>
          <a:p>
            <a:pPr marL="305435" indent="-305435"/>
            <a:r>
              <a:rPr lang="en-US">
                <a:ea typeface="+mn-lt"/>
                <a:cs typeface="+mn-lt"/>
              </a:rPr>
              <a:t>District of Columbia Department of Energy and Environment. (2021, September 12 retrieval) </a:t>
            </a:r>
            <a:r>
              <a:rPr lang="en-US" u="sng">
                <a:ea typeface="+mn-lt"/>
                <a:cs typeface="+mn-lt"/>
                <a:hlinkClick r:id="rId3"/>
              </a:rPr>
              <a:t>https://doee.dc.gov/trees</a:t>
            </a:r>
            <a:endParaRPr lang="en-US">
              <a:ea typeface="+mn-lt"/>
              <a:cs typeface="+mn-lt"/>
            </a:endParaRPr>
          </a:p>
          <a:p>
            <a:pPr marL="305435" indent="-305435"/>
            <a:r>
              <a:rPr lang="en-US">
                <a:ea typeface="+mn-lt"/>
                <a:cs typeface="+mn-lt"/>
              </a:rPr>
              <a:t>Dwyer, M.C. and Miller, R.W. (2009) Using GIS to Assess Urban Tree Canopy Benefits and Surrounding </a:t>
            </a:r>
            <a:r>
              <a:rPr lang="en-US" err="1">
                <a:ea typeface="+mn-lt"/>
                <a:cs typeface="+mn-lt"/>
              </a:rPr>
              <a:t>Greesnspace</a:t>
            </a:r>
            <a:r>
              <a:rPr lang="en-US">
                <a:ea typeface="+mn-lt"/>
                <a:cs typeface="+mn-lt"/>
              </a:rPr>
              <a:t> Distributions. Journal of Arboriculture. (25:2), 102-107. </a:t>
            </a:r>
            <a:r>
              <a:rPr lang="en-US" u="sng">
                <a:ea typeface="+mn-lt"/>
                <a:cs typeface="+mn-lt"/>
                <a:hlinkClick r:id="rId4"/>
              </a:rPr>
              <a:t>http://www.actrees.org/files/Research/Using%20GIS%20to%20Assess%20Urban%20Trees.pdf</a:t>
            </a:r>
            <a:endParaRPr lang="en-US">
              <a:ea typeface="+mn-lt"/>
              <a:cs typeface="+mn-lt"/>
            </a:endParaRPr>
          </a:p>
          <a:p>
            <a:pPr marL="305435" indent="-305435"/>
            <a:r>
              <a:rPr lang="en-US">
                <a:ea typeface="+mn-lt"/>
                <a:cs typeface="+mn-lt"/>
              </a:rPr>
              <a:t>Harden, John D. (2020) D.C. planted nearly 80 trees a day to reach a canopy target. It's running out of space. Washington Post (27 March 2020). </a:t>
            </a:r>
            <a:r>
              <a:rPr lang="en-US">
                <a:ea typeface="+mn-lt"/>
                <a:cs typeface="+mn-lt"/>
                <a:hlinkClick r:id="rId5"/>
              </a:rPr>
              <a:t>https://www.washingtonpost.com/dc-md-va/2020/03/27/tough-place-tree-live-dc-planted-nearly-80-trees-day-reach-canopy-target-its-running-out-space/</a:t>
            </a:r>
            <a:endParaRPr lang="en-US">
              <a:ea typeface="+mn-lt"/>
              <a:cs typeface="+mn-lt"/>
            </a:endParaRPr>
          </a:p>
          <a:p>
            <a:pPr marL="305435" indent="-305435"/>
            <a:r>
              <a:rPr lang="en-US">
                <a:ea typeface="+mn-lt"/>
                <a:cs typeface="+mn-lt"/>
              </a:rPr>
              <a:t>Ko, Y. (2018, August) Trees and Vegetation for residential energy conservation: A critical review of evidence-based urban greening in North America. Urban Forestry &amp; Urban Greening. (34: August 2018, 318-335).  </a:t>
            </a:r>
            <a:r>
              <a:rPr lang="en-US" u="sng">
                <a:ea typeface="+mn-lt"/>
                <a:cs typeface="+mn-lt"/>
                <a:hlinkClick r:id="rId6"/>
              </a:rPr>
              <a:t>https://doi.org/10.1016/j.ufug.2018.07.021</a:t>
            </a:r>
            <a:endParaRPr lang="en-US">
              <a:ea typeface="+mn-lt"/>
              <a:cs typeface="+mn-lt"/>
            </a:endParaRPr>
          </a:p>
          <a:p>
            <a:pPr marL="305435" indent="-305435"/>
            <a:r>
              <a:rPr lang="en-US">
                <a:ea typeface="+mn-lt"/>
                <a:cs typeface="+mn-lt"/>
              </a:rPr>
              <a:t>Leahy, I. (2017) Why We No Longer Recommend a 40 Percent Urban Tree Canopy Goal. </a:t>
            </a:r>
            <a:r>
              <a:rPr lang="en-US" u="sng">
                <a:ea typeface="+mn-lt"/>
                <a:cs typeface="+mn-lt"/>
                <a:hlinkClick r:id="rId7"/>
              </a:rPr>
              <a:t>https://www.americanforests.org/blog/no-longer-recommend-40-percent-urban-tree-canopy-goal/</a:t>
            </a:r>
            <a:endParaRPr lang="en-US">
              <a:ea typeface="+mn-lt"/>
              <a:cs typeface="+mn-lt"/>
            </a:endParaRPr>
          </a:p>
          <a:p>
            <a:pPr marL="305435" indent="-305435"/>
            <a:r>
              <a:rPr lang="en-US">
                <a:ea typeface="+mn-lt"/>
                <a:cs typeface="+mn-lt"/>
              </a:rPr>
              <a:t>Leff, M. (2016, September 27) The Sustainable Urban Forest: A Step-by-Step Approach. Davey Institute / USDA Forest Service / USFS Philadelphia Field Station. </a:t>
            </a:r>
            <a:r>
              <a:rPr lang="en-US" u="sng">
                <a:ea typeface="+mn-lt"/>
                <a:cs typeface="+mn-lt"/>
                <a:hlinkClick r:id="rId8"/>
              </a:rPr>
              <a:t>https://www.itreetools.org/documents/175/Sustainable_Urban_Forest_Guide_14Nov2016.pdf</a:t>
            </a:r>
            <a:r>
              <a:rPr lang="en-US">
                <a:ea typeface="+mn-lt"/>
                <a:cs typeface="+mn-lt"/>
              </a:rPr>
              <a:t> </a:t>
            </a:r>
          </a:p>
          <a:p>
            <a:pPr marL="305435" indent="-305435"/>
            <a:r>
              <a:rPr lang="en-US">
                <a:ea typeface="+mn-lt"/>
                <a:cs typeface="+mn-lt"/>
              </a:rPr>
              <a:t>United Nations’ Food and Agriculture Organization. (2016) Benefits of Urban Trees (infographic). </a:t>
            </a:r>
            <a:r>
              <a:rPr lang="en-US">
                <a:ea typeface="+mn-lt"/>
                <a:cs typeface="+mn-lt"/>
                <a:hlinkClick r:id="rId9"/>
              </a:rPr>
              <a:t>http://www.fao.org/3/c0024e/c0024e.pdf</a:t>
            </a:r>
            <a:endParaRPr lang="en-US"/>
          </a:p>
        </p:txBody>
      </p:sp>
      <p:sp>
        <p:nvSpPr>
          <p:cNvPr id="4" name="Slide Number Placeholder 3">
            <a:extLst>
              <a:ext uri="{FF2B5EF4-FFF2-40B4-BE49-F238E27FC236}">
                <a16:creationId xmlns:a16="http://schemas.microsoft.com/office/drawing/2014/main" id="{CE827FF5-DEF4-457E-8FCF-55B06A57645B}"/>
              </a:ext>
            </a:extLst>
          </p:cNvPr>
          <p:cNvSpPr>
            <a:spLocks noGrp="1"/>
          </p:cNvSpPr>
          <p:nvPr>
            <p:ph type="sldNum" sz="quarter" idx="12"/>
          </p:nvPr>
        </p:nvSpPr>
        <p:spPr/>
        <p:txBody>
          <a:bodyPr/>
          <a:lstStyle/>
          <a:p>
            <a:fld id="{3A98EE3D-8CD1-4C3F-BD1C-C98C9596463C}" type="slidenum">
              <a:rPr lang="en-US" smtClean="0"/>
              <a:t>23</a:t>
            </a:fld>
            <a:endParaRPr lang="en-US"/>
          </a:p>
        </p:txBody>
      </p:sp>
    </p:spTree>
    <p:extLst>
      <p:ext uri="{BB962C8B-B14F-4D97-AF65-F5344CB8AC3E}">
        <p14:creationId xmlns:p14="http://schemas.microsoft.com/office/powerpoint/2010/main" val="3735905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31DBC-75E7-44D5-9C1D-7630E4EBDCB6}"/>
              </a:ext>
            </a:extLst>
          </p:cNvPr>
          <p:cNvSpPr>
            <a:spLocks noGrp="1"/>
          </p:cNvSpPr>
          <p:nvPr>
            <p:ph type="title"/>
          </p:nvPr>
        </p:nvSpPr>
        <p:spPr>
          <a:xfrm>
            <a:off x="4579243" y="1419225"/>
            <a:ext cx="6798608" cy="2346136"/>
          </a:xfrm>
        </p:spPr>
        <p:txBody>
          <a:bodyPr vert="horz" lIns="91440" tIns="45720" rIns="91440" bIns="45720" rtlCol="0" anchor="b">
            <a:normAutofit/>
          </a:bodyPr>
          <a:lstStyle/>
          <a:p>
            <a:r>
              <a:rPr lang="en-US" sz="4400"/>
              <a:t>Thank you!</a:t>
            </a:r>
          </a:p>
        </p:txBody>
      </p:sp>
      <p:sp>
        <p:nvSpPr>
          <p:cNvPr id="20"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Smiling Face with No Fill">
            <a:extLst>
              <a:ext uri="{FF2B5EF4-FFF2-40B4-BE49-F238E27FC236}">
                <a16:creationId xmlns:a16="http://schemas.microsoft.com/office/drawing/2014/main" id="{87F6CE53-397A-470A-8ECD-9EFC09530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700" y="2049354"/>
            <a:ext cx="3053422" cy="3053422"/>
          </a:xfrm>
          <a:prstGeom prst="rect">
            <a:avLst/>
          </a:prstGeom>
        </p:spPr>
      </p:pic>
      <p:sp>
        <p:nvSpPr>
          <p:cNvPr id="3" name="Slide Number Placeholder 2">
            <a:extLst>
              <a:ext uri="{FF2B5EF4-FFF2-40B4-BE49-F238E27FC236}">
                <a16:creationId xmlns:a16="http://schemas.microsoft.com/office/drawing/2014/main" id="{D600D055-3505-40BC-B65A-CA94DD8F65CE}"/>
              </a:ext>
            </a:extLst>
          </p:cNvPr>
          <p:cNvSpPr>
            <a:spLocks noGrp="1"/>
          </p:cNvSpPr>
          <p:nvPr>
            <p:ph type="sldNum" sz="quarter" idx="12"/>
          </p:nvPr>
        </p:nvSpPr>
        <p:spPr/>
        <p:txBody>
          <a:bodyPr/>
          <a:lstStyle/>
          <a:p>
            <a:fld id="{3A98EE3D-8CD1-4C3F-BD1C-C98C9596463C}" type="slidenum">
              <a:rPr lang="en-US" smtClean="0"/>
              <a:t>24</a:t>
            </a:fld>
            <a:endParaRPr lang="en-US"/>
          </a:p>
        </p:txBody>
      </p:sp>
    </p:spTree>
    <p:extLst>
      <p:ext uri="{BB962C8B-B14F-4D97-AF65-F5344CB8AC3E}">
        <p14:creationId xmlns:p14="http://schemas.microsoft.com/office/powerpoint/2010/main" val="784357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3675E5-9F1A-42D0-8D8F-DD75BCFE0CF6}"/>
              </a:ext>
            </a:extLst>
          </p:cNvPr>
          <p:cNvSpPr>
            <a:spLocks noGrp="1"/>
          </p:cNvSpPr>
          <p:nvPr>
            <p:ph type="title"/>
          </p:nvPr>
        </p:nvSpPr>
        <p:spPr>
          <a:xfrm>
            <a:off x="4579243" y="1419225"/>
            <a:ext cx="6798608" cy="2346136"/>
          </a:xfrm>
        </p:spPr>
        <p:txBody>
          <a:bodyPr vert="horz" lIns="91440" tIns="45720" rIns="91440" bIns="45720" rtlCol="0" anchor="b">
            <a:normAutofit/>
          </a:bodyPr>
          <a:lstStyle/>
          <a:p>
            <a:r>
              <a:rPr lang="en-US" sz="4400"/>
              <a:t>recycling</a:t>
            </a:r>
          </a:p>
        </p:txBody>
      </p:sp>
      <p:sp>
        <p:nvSpPr>
          <p:cNvPr id="3" name="Content Placeholder 2">
            <a:extLst>
              <a:ext uri="{FF2B5EF4-FFF2-40B4-BE49-F238E27FC236}">
                <a16:creationId xmlns:a16="http://schemas.microsoft.com/office/drawing/2014/main" id="{B1149EB8-6B40-49D7-B1E3-8255B4630A1B}"/>
              </a:ext>
            </a:extLst>
          </p:cNvPr>
          <p:cNvSpPr>
            <a:spLocks noGrp="1"/>
          </p:cNvSpPr>
          <p:nvPr>
            <p:ph idx="1"/>
          </p:nvPr>
        </p:nvSpPr>
        <p:spPr>
          <a:xfrm>
            <a:off x="4579243" y="3829878"/>
            <a:ext cx="6798608" cy="1408872"/>
          </a:xfrm>
        </p:spPr>
        <p:txBody>
          <a:bodyPr vert="horz" lIns="91440" tIns="45720" rIns="91440" bIns="45720" rtlCol="0" anchor="t">
            <a:normAutofit/>
          </a:bodyPr>
          <a:lstStyle/>
          <a:p>
            <a:pPr marL="0" indent="0">
              <a:buNone/>
            </a:pPr>
            <a:r>
              <a:rPr lang="en-US" sz="2000" kern="1200" cap="all">
                <a:solidFill>
                  <a:schemeClr val="accent1"/>
                </a:solidFill>
                <a:latin typeface="+mn-lt"/>
                <a:ea typeface="+mn-ea"/>
                <a:cs typeface="+mn-cs"/>
              </a:rPr>
              <a:t>bin</a:t>
            </a:r>
          </a:p>
        </p:txBody>
      </p:sp>
      <p:sp>
        <p:nvSpPr>
          <p:cNvPr id="20"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Recycle Sign">
            <a:extLst>
              <a:ext uri="{FF2B5EF4-FFF2-40B4-BE49-F238E27FC236}">
                <a16:creationId xmlns:a16="http://schemas.microsoft.com/office/drawing/2014/main" id="{89D0B442-BC3C-4AAB-B00A-DF602050E5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700" y="2049354"/>
            <a:ext cx="3053422" cy="3053422"/>
          </a:xfrm>
          <a:prstGeom prst="rect">
            <a:avLst/>
          </a:prstGeom>
        </p:spPr>
      </p:pic>
      <p:sp>
        <p:nvSpPr>
          <p:cNvPr id="4" name="Slide Number Placeholder 3">
            <a:extLst>
              <a:ext uri="{FF2B5EF4-FFF2-40B4-BE49-F238E27FC236}">
                <a16:creationId xmlns:a16="http://schemas.microsoft.com/office/drawing/2014/main" id="{BDAC8B00-7349-4DBC-98A2-CED74FD88D97}"/>
              </a:ext>
            </a:extLst>
          </p:cNvPr>
          <p:cNvSpPr>
            <a:spLocks noGrp="1"/>
          </p:cNvSpPr>
          <p:nvPr>
            <p:ph type="sldNum" sz="quarter" idx="12"/>
          </p:nvPr>
        </p:nvSpPr>
        <p:spPr/>
        <p:txBody>
          <a:bodyPr/>
          <a:lstStyle/>
          <a:p>
            <a:fld id="{3A98EE3D-8CD1-4C3F-BD1C-C98C9596463C}" type="slidenum">
              <a:rPr lang="en-US" smtClean="0"/>
              <a:t>25</a:t>
            </a:fld>
            <a:endParaRPr lang="en-US"/>
          </a:p>
        </p:txBody>
      </p:sp>
    </p:spTree>
    <p:extLst>
      <p:ext uri="{BB962C8B-B14F-4D97-AF65-F5344CB8AC3E}">
        <p14:creationId xmlns:p14="http://schemas.microsoft.com/office/powerpoint/2010/main" val="284253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5">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7">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D4C78C-4436-47B9-A89A-29AFE9BD6D51}"/>
              </a:ext>
            </a:extLst>
          </p:cNvPr>
          <p:cNvSpPr>
            <a:spLocks noGrp="1"/>
          </p:cNvSpPr>
          <p:nvPr>
            <p:ph type="title"/>
          </p:nvPr>
        </p:nvSpPr>
        <p:spPr>
          <a:xfrm>
            <a:off x="803189" y="1209184"/>
            <a:ext cx="3089189" cy="4734416"/>
          </a:xfrm>
        </p:spPr>
        <p:txBody>
          <a:bodyPr anchor="ctr">
            <a:normAutofit/>
          </a:bodyPr>
          <a:lstStyle/>
          <a:p>
            <a:r>
              <a:rPr lang="en-US">
                <a:solidFill>
                  <a:srgbClr val="FFFFFF"/>
                </a:solidFill>
              </a:rPr>
              <a:t>Data and</a:t>
            </a:r>
            <a:br>
              <a:rPr lang="en-US">
                <a:solidFill>
                  <a:srgbClr val="FFFFFF"/>
                </a:solidFill>
              </a:rPr>
            </a:br>
            <a:r>
              <a:rPr lang="en-US">
                <a:solidFill>
                  <a:srgbClr val="FFFFFF"/>
                </a:solidFill>
              </a:rPr>
              <a:t>Acquisition</a:t>
            </a:r>
          </a:p>
        </p:txBody>
      </p:sp>
      <p:graphicFrame>
        <p:nvGraphicFramePr>
          <p:cNvPr id="19" name="Content Placeholder 2">
            <a:extLst>
              <a:ext uri="{FF2B5EF4-FFF2-40B4-BE49-F238E27FC236}">
                <a16:creationId xmlns:a16="http://schemas.microsoft.com/office/drawing/2014/main" id="{238A3E59-8490-45D7-9869-B0E8E6A25B4C}"/>
              </a:ext>
            </a:extLst>
          </p:cNvPr>
          <p:cNvGraphicFramePr>
            <a:graphicFrameLocks noGrp="1"/>
          </p:cNvGraphicFramePr>
          <p:nvPr>
            <p:ph idx="1"/>
            <p:extLst>
              <p:ext uri="{D42A27DB-BD31-4B8C-83A1-F6EECF244321}">
                <p14:modId xmlns:p14="http://schemas.microsoft.com/office/powerpoint/2010/main" val="3922337077"/>
              </p:ext>
            </p:extLst>
          </p:nvPr>
        </p:nvGraphicFramePr>
        <p:xfrm>
          <a:off x="4561870" y="723900"/>
          <a:ext cx="7183597" cy="4761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 name="Slide Number Placeholder 28">
            <a:extLst>
              <a:ext uri="{FF2B5EF4-FFF2-40B4-BE49-F238E27FC236}">
                <a16:creationId xmlns:a16="http://schemas.microsoft.com/office/drawing/2014/main" id="{F625202F-02E2-489D-800F-F89F6E2FD45A}"/>
              </a:ext>
            </a:extLst>
          </p:cNvPr>
          <p:cNvSpPr>
            <a:spLocks noGrp="1"/>
          </p:cNvSpPr>
          <p:nvPr>
            <p:ph type="sldNum" sz="quarter" idx="12"/>
          </p:nvPr>
        </p:nvSpPr>
        <p:spPr/>
        <p:txBody>
          <a:bodyPr/>
          <a:lstStyle/>
          <a:p>
            <a:fld id="{3A98EE3D-8CD1-4C3F-BD1C-C98C9596463C}" type="slidenum">
              <a:rPr lang="en-US" smtClean="0"/>
              <a:t>26</a:t>
            </a:fld>
            <a:endParaRPr lang="en-US"/>
          </a:p>
        </p:txBody>
      </p:sp>
    </p:spTree>
    <p:extLst>
      <p:ext uri="{BB962C8B-B14F-4D97-AF65-F5344CB8AC3E}">
        <p14:creationId xmlns:p14="http://schemas.microsoft.com/office/powerpoint/2010/main" val="4211795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91CD-03FB-481B-AC0F-4460C87D948D}"/>
              </a:ext>
            </a:extLst>
          </p:cNvPr>
          <p:cNvSpPr>
            <a:spLocks noGrp="1"/>
          </p:cNvSpPr>
          <p:nvPr>
            <p:ph type="title"/>
          </p:nvPr>
        </p:nvSpPr>
        <p:spPr>
          <a:xfrm>
            <a:off x="581192" y="702156"/>
            <a:ext cx="11029616" cy="1188720"/>
          </a:xfrm>
        </p:spPr>
        <p:txBody>
          <a:bodyPr>
            <a:normAutofit/>
          </a:bodyPr>
          <a:lstStyle/>
          <a:p>
            <a:r>
              <a:rPr lang="en-US"/>
              <a:t>Outline</a:t>
            </a:r>
          </a:p>
        </p:txBody>
      </p:sp>
      <p:graphicFrame>
        <p:nvGraphicFramePr>
          <p:cNvPr id="12" name="Content Placeholder 2">
            <a:extLst>
              <a:ext uri="{FF2B5EF4-FFF2-40B4-BE49-F238E27FC236}">
                <a16:creationId xmlns:a16="http://schemas.microsoft.com/office/drawing/2014/main" id="{87A5DF53-495D-4395-BA27-8E49C916ECBF}"/>
              </a:ext>
            </a:extLst>
          </p:cNvPr>
          <p:cNvGraphicFramePr>
            <a:graphicFrameLocks noGrp="1"/>
          </p:cNvGraphicFramePr>
          <p:nvPr>
            <p:ph idx="1"/>
            <p:extLst>
              <p:ext uri="{D42A27DB-BD31-4B8C-83A1-F6EECF244321}">
                <p14:modId xmlns:p14="http://schemas.microsoft.com/office/powerpoint/2010/main" val="69296973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Slide Number Placeholder 33">
            <a:extLst>
              <a:ext uri="{FF2B5EF4-FFF2-40B4-BE49-F238E27FC236}">
                <a16:creationId xmlns:a16="http://schemas.microsoft.com/office/drawing/2014/main" id="{63E89641-DBAC-4407-A088-686E4567F58A}"/>
              </a:ext>
            </a:extLst>
          </p:cNvPr>
          <p:cNvSpPr>
            <a:spLocks noGrp="1"/>
          </p:cNvSpPr>
          <p:nvPr>
            <p:ph type="sldNum" sz="quarter" idx="12"/>
          </p:nvPr>
        </p:nvSpPr>
        <p:spPr/>
        <p:txBody>
          <a:bodyPr/>
          <a:lstStyle/>
          <a:p>
            <a:fld id="{3A98EE3D-8CD1-4C3F-BD1C-C98C9596463C}" type="slidenum">
              <a:rPr lang="en-US" smtClean="0"/>
              <a:t>27</a:t>
            </a:fld>
            <a:endParaRPr lang="en-US"/>
          </a:p>
        </p:txBody>
      </p:sp>
    </p:spTree>
    <p:extLst>
      <p:ext uri="{BB962C8B-B14F-4D97-AF65-F5344CB8AC3E}">
        <p14:creationId xmlns:p14="http://schemas.microsoft.com/office/powerpoint/2010/main" val="2295042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DFC20162-8128-4880-A10A-A312ADFD1A21}"/>
              </a:ext>
            </a:extLst>
          </p:cNvPr>
          <p:cNvPicPr>
            <a:picLocks noChangeAspect="1"/>
          </p:cNvPicPr>
          <p:nvPr/>
        </p:nvPicPr>
        <p:blipFill rotWithShape="1">
          <a:blip r:embed="rId2">
            <a:alphaModFix amt="40000"/>
          </a:blip>
          <a:srcRect t="22240" b="25447"/>
          <a:stretch/>
        </p:blipFill>
        <p:spPr>
          <a:xfrm>
            <a:off x="20" y="10"/>
            <a:ext cx="12191980" cy="6857990"/>
          </a:xfrm>
          <a:prstGeom prst="rect">
            <a:avLst/>
          </a:prstGeom>
        </p:spPr>
      </p:pic>
      <p:sp>
        <p:nvSpPr>
          <p:cNvPr id="2" name="Title 1">
            <a:extLst>
              <a:ext uri="{FF2B5EF4-FFF2-40B4-BE49-F238E27FC236}">
                <a16:creationId xmlns:a16="http://schemas.microsoft.com/office/drawing/2014/main" id="{95BCAAA7-772A-49E2-991F-4D565FA25D70}"/>
              </a:ext>
            </a:extLst>
          </p:cNvPr>
          <p:cNvSpPr>
            <a:spLocks noGrp="1"/>
          </p:cNvSpPr>
          <p:nvPr>
            <p:ph type="title"/>
          </p:nvPr>
        </p:nvSpPr>
        <p:spPr>
          <a:xfrm>
            <a:off x="1023870" y="702156"/>
            <a:ext cx="10144260" cy="551158"/>
          </a:xfrm>
        </p:spPr>
        <p:txBody>
          <a:bodyPr>
            <a:normAutofit/>
          </a:bodyPr>
          <a:lstStyle/>
          <a:p>
            <a:r>
              <a:rPr lang="en-US">
                <a:solidFill>
                  <a:schemeClr val="tx1"/>
                </a:solidFill>
              </a:rPr>
              <a:t>Introduction / Motivation</a:t>
            </a:r>
          </a:p>
        </p:txBody>
      </p:sp>
      <p:sp>
        <p:nvSpPr>
          <p:cNvPr id="3" name="Content Placeholder 2">
            <a:extLst>
              <a:ext uri="{FF2B5EF4-FFF2-40B4-BE49-F238E27FC236}">
                <a16:creationId xmlns:a16="http://schemas.microsoft.com/office/drawing/2014/main" id="{ADB3231F-11A0-46DC-828F-82B9D30B4EB9}"/>
              </a:ext>
            </a:extLst>
          </p:cNvPr>
          <p:cNvSpPr>
            <a:spLocks noGrp="1"/>
          </p:cNvSpPr>
          <p:nvPr>
            <p:ph idx="1"/>
          </p:nvPr>
        </p:nvSpPr>
        <p:spPr>
          <a:xfrm>
            <a:off x="570088" y="1714326"/>
            <a:ext cx="11263490" cy="4426695"/>
          </a:xfrm>
        </p:spPr>
        <p:txBody>
          <a:bodyPr vert="horz" lIns="91440" tIns="45720" rIns="91440" bIns="45720" rtlCol="0" anchor="ctr">
            <a:noAutofit/>
          </a:bodyPr>
          <a:lstStyle/>
          <a:p>
            <a:pPr marL="305435" indent="-305435"/>
            <a:r>
              <a:rPr lang="en-US" sz="2400"/>
              <a:t>The Urban Tree Canopy provide tangible benefits: </a:t>
            </a:r>
            <a:endParaRPr lang="en-US" sz="2400">
              <a:ea typeface="+mn-lt"/>
              <a:cs typeface="+mn-lt"/>
            </a:endParaRPr>
          </a:p>
          <a:p>
            <a:pPr marL="629920" lvl="1" indent="-305435"/>
            <a:r>
              <a:rPr lang="en-US" sz="2000">
                <a:ea typeface="+mn-lt"/>
                <a:cs typeface="+mn-lt"/>
              </a:rPr>
              <a:t>Stormwater Management</a:t>
            </a:r>
          </a:p>
          <a:p>
            <a:pPr marL="629920" lvl="1" indent="-305435"/>
            <a:r>
              <a:rPr lang="en-US" sz="2000">
                <a:ea typeface="+mn-lt"/>
                <a:cs typeface="+mn-lt"/>
              </a:rPr>
              <a:t>Pollution Control</a:t>
            </a:r>
          </a:p>
          <a:p>
            <a:pPr marL="629920" lvl="1" indent="-305435"/>
            <a:r>
              <a:rPr lang="en-US" sz="2000">
                <a:ea typeface="+mn-lt"/>
                <a:cs typeface="+mn-lt"/>
              </a:rPr>
              <a:t>Energy Conservation through Heating and Cooling Moderation</a:t>
            </a:r>
          </a:p>
          <a:p>
            <a:pPr marL="629920" lvl="1" indent="-305435"/>
            <a:r>
              <a:rPr lang="en-US" sz="2000">
                <a:ea typeface="+mn-lt"/>
                <a:cs typeface="+mn-lt"/>
              </a:rPr>
              <a:t>Quality of Life</a:t>
            </a:r>
            <a:endParaRPr lang="en-US" sz="2000"/>
          </a:p>
          <a:p>
            <a:pPr marL="305435" indent="-305435"/>
            <a:r>
              <a:rPr lang="en-US" sz="2400"/>
              <a:t>DC Focus: </a:t>
            </a:r>
            <a:r>
              <a:rPr lang="en-US" sz="2400">
                <a:ea typeface="+mn-lt"/>
                <a:cs typeface="+mn-lt"/>
              </a:rPr>
              <a:t>District target of 40% by 2032.</a:t>
            </a:r>
          </a:p>
          <a:p>
            <a:pPr marL="629920" lvl="1" indent="-305435"/>
            <a:r>
              <a:rPr lang="en-US" sz="2400">
                <a:ea typeface="+mn-lt"/>
                <a:cs typeface="+mn-lt"/>
              </a:rPr>
              <a:t>The non-profit organization American Forests has a specific recommendation for cities like Washington, DC - "forested cities": a target of 40-60% urban tree canopy.</a:t>
            </a:r>
          </a:p>
          <a:p>
            <a:pPr marL="305435" indent="-305435"/>
            <a:r>
              <a:rPr lang="en-US" sz="2400"/>
              <a:t>As a public resource, the UTC should be equitably distributed for the common good</a:t>
            </a:r>
            <a:endParaRPr lang="en-US"/>
          </a:p>
        </p:txBody>
      </p:sp>
      <p:sp>
        <p:nvSpPr>
          <p:cNvPr id="4" name="Slide Number Placeholder 3">
            <a:extLst>
              <a:ext uri="{FF2B5EF4-FFF2-40B4-BE49-F238E27FC236}">
                <a16:creationId xmlns:a16="http://schemas.microsoft.com/office/drawing/2014/main" id="{0A3F3238-9C62-402E-9AD2-C10ADD588B98}"/>
              </a:ext>
            </a:extLst>
          </p:cNvPr>
          <p:cNvSpPr>
            <a:spLocks noGrp="1"/>
          </p:cNvSpPr>
          <p:nvPr>
            <p:ph type="sldNum" sz="quarter" idx="12"/>
          </p:nvPr>
        </p:nvSpPr>
        <p:spPr/>
        <p:txBody>
          <a:bodyPr/>
          <a:lstStyle/>
          <a:p>
            <a:fld id="{3A98EE3D-8CD1-4C3F-BD1C-C98C9596463C}" type="slidenum">
              <a:rPr lang="en-US" smtClean="0"/>
              <a:t>28</a:t>
            </a:fld>
            <a:endParaRPr lang="en-US"/>
          </a:p>
        </p:txBody>
      </p:sp>
    </p:spTree>
    <p:extLst>
      <p:ext uri="{BB962C8B-B14F-4D97-AF65-F5344CB8AC3E}">
        <p14:creationId xmlns:p14="http://schemas.microsoft.com/office/powerpoint/2010/main" val="114866645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FB31-EE43-4FDB-816D-DE8940818542}"/>
              </a:ext>
            </a:extLst>
          </p:cNvPr>
          <p:cNvSpPr>
            <a:spLocks noGrp="1"/>
          </p:cNvSpPr>
          <p:nvPr>
            <p:ph type="title"/>
          </p:nvPr>
        </p:nvSpPr>
        <p:spPr/>
        <p:txBody>
          <a:bodyPr/>
          <a:lstStyle/>
          <a:p>
            <a:r>
              <a:rPr lang="en-US">
                <a:ea typeface="+mj-lt"/>
                <a:cs typeface="+mj-lt"/>
              </a:rPr>
              <a:t>Priority score Calculation</a:t>
            </a:r>
            <a:endParaRPr lang="en-US"/>
          </a:p>
        </p:txBody>
      </p:sp>
      <p:sp>
        <p:nvSpPr>
          <p:cNvPr id="3" name="Content Placeholder 2">
            <a:extLst>
              <a:ext uri="{FF2B5EF4-FFF2-40B4-BE49-F238E27FC236}">
                <a16:creationId xmlns:a16="http://schemas.microsoft.com/office/drawing/2014/main" id="{4FEC3929-5AA5-4FA1-89C8-667026ED6E90}"/>
              </a:ext>
            </a:extLst>
          </p:cNvPr>
          <p:cNvSpPr>
            <a:spLocks noGrp="1"/>
          </p:cNvSpPr>
          <p:nvPr>
            <p:ph idx="1"/>
          </p:nvPr>
        </p:nvSpPr>
        <p:spPr>
          <a:xfrm>
            <a:off x="581192" y="3850487"/>
            <a:ext cx="11029615" cy="2570560"/>
          </a:xfrm>
        </p:spPr>
        <p:txBody>
          <a:bodyPr>
            <a:normAutofit/>
          </a:bodyPr>
          <a:lstStyle/>
          <a:p>
            <a:pPr marL="0" indent="0">
              <a:buNone/>
            </a:pPr>
            <a:r>
              <a:rPr lang="en-US" sz="2000"/>
              <a:t>The Priority Score represents the urgency / priority for investing in expanding the tree canopy for a particular CBG.  It is the weighted sum of four parameters: the </a:t>
            </a:r>
            <a:r>
              <a:rPr lang="en-US" sz="2000" b="1" i="1"/>
              <a:t>tree canopy quartile</a:t>
            </a:r>
            <a:r>
              <a:rPr lang="en-US" sz="2000"/>
              <a:t>, the </a:t>
            </a:r>
            <a:r>
              <a:rPr lang="en-US" sz="2000" b="1" i="1"/>
              <a:t>income quartile</a:t>
            </a:r>
            <a:r>
              <a:rPr lang="en-US" sz="2000"/>
              <a:t>, the </a:t>
            </a:r>
            <a:r>
              <a:rPr lang="en-US" sz="2000" b="1" i="1"/>
              <a:t>percent of available </a:t>
            </a:r>
            <a:r>
              <a:rPr lang="en-US" sz="2000" b="1" i="1" err="1"/>
              <a:t>plantable</a:t>
            </a:r>
            <a:r>
              <a:rPr lang="en-US" sz="2000" b="1" i="1"/>
              <a:t> acreage</a:t>
            </a:r>
            <a:r>
              <a:rPr lang="en-US" sz="2000"/>
              <a:t>, and the percent of available </a:t>
            </a:r>
            <a:r>
              <a:rPr lang="en-US" sz="2000" err="1"/>
              <a:t>plantable</a:t>
            </a:r>
            <a:r>
              <a:rPr lang="en-US" sz="2000"/>
              <a:t> acreage covered by </a:t>
            </a:r>
            <a:r>
              <a:rPr lang="en-US" sz="2000" b="1" i="1"/>
              <a:t>vegetation </a:t>
            </a:r>
            <a:r>
              <a:rPr lang="en-US" sz="2000"/>
              <a:t>(i.e., not asphalt).</a:t>
            </a:r>
          </a:p>
          <a:p>
            <a:pPr marL="0" indent="0">
              <a:buNone/>
            </a:pPr>
            <a:r>
              <a:rPr lang="en-US" sz="2000">
                <a:ea typeface="+mn-lt"/>
                <a:cs typeface="+mn-lt"/>
              </a:rPr>
              <a:t>The two quartile parameters – Tree Canopy and Median Household Income – are assigned a value based on the quartile: 1st Quartile (0.4), 2nd Quartile (0.3), 3rd Quartile (0.2), 4th Quartile (0.1). The highest possible total raw score is 2.8, which we normalize (dividing by 2.8) to a value from 0 to 1.</a:t>
            </a:r>
            <a:endParaRPr lang="en-US" sz="2000"/>
          </a:p>
        </p:txBody>
      </p:sp>
      <p:sp>
        <p:nvSpPr>
          <p:cNvPr id="11" name="Rectangle 10">
            <a:extLst>
              <a:ext uri="{FF2B5EF4-FFF2-40B4-BE49-F238E27FC236}">
                <a16:creationId xmlns:a16="http://schemas.microsoft.com/office/drawing/2014/main" id="{EBD4F70C-6FEC-47EF-9AE0-D7AE2DC67AC9}"/>
              </a:ext>
            </a:extLst>
          </p:cNvPr>
          <p:cNvSpPr/>
          <p:nvPr/>
        </p:nvSpPr>
        <p:spPr>
          <a:xfrm>
            <a:off x="577641" y="2482641"/>
            <a:ext cx="1539096" cy="92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Priority Score</a:t>
            </a:r>
          </a:p>
        </p:txBody>
      </p:sp>
      <p:sp>
        <p:nvSpPr>
          <p:cNvPr id="12" name="Rectangle 11">
            <a:extLst>
              <a:ext uri="{FF2B5EF4-FFF2-40B4-BE49-F238E27FC236}">
                <a16:creationId xmlns:a16="http://schemas.microsoft.com/office/drawing/2014/main" id="{48C7A985-6ADC-489B-A3A0-A426E3F98CA4}"/>
              </a:ext>
            </a:extLst>
          </p:cNvPr>
          <p:cNvSpPr/>
          <p:nvPr/>
        </p:nvSpPr>
        <p:spPr>
          <a:xfrm>
            <a:off x="2921232" y="2482969"/>
            <a:ext cx="1394602"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Tree Canopy</a:t>
            </a:r>
          </a:p>
          <a:p>
            <a:pPr algn="ctr"/>
            <a:r>
              <a:rPr lang="en-US"/>
              <a:t>(Weighted Quartile)</a:t>
            </a:r>
          </a:p>
        </p:txBody>
      </p:sp>
      <p:sp>
        <p:nvSpPr>
          <p:cNvPr id="13" name="Rectangle 12">
            <a:extLst>
              <a:ext uri="{FF2B5EF4-FFF2-40B4-BE49-F238E27FC236}">
                <a16:creationId xmlns:a16="http://schemas.microsoft.com/office/drawing/2014/main" id="{1F67945B-3601-4847-9E62-C7557D3C5211}"/>
              </a:ext>
            </a:extLst>
          </p:cNvPr>
          <p:cNvSpPr/>
          <p:nvPr/>
        </p:nvSpPr>
        <p:spPr>
          <a:xfrm>
            <a:off x="5250446" y="2482641"/>
            <a:ext cx="1409700" cy="92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Income</a:t>
            </a:r>
          </a:p>
          <a:p>
            <a:pPr algn="ctr"/>
            <a:r>
              <a:rPr lang="en-US"/>
              <a:t>(Weighted Quartile)</a:t>
            </a:r>
          </a:p>
        </p:txBody>
      </p:sp>
      <p:sp>
        <p:nvSpPr>
          <p:cNvPr id="14" name="Rectangle 13">
            <a:extLst>
              <a:ext uri="{FF2B5EF4-FFF2-40B4-BE49-F238E27FC236}">
                <a16:creationId xmlns:a16="http://schemas.microsoft.com/office/drawing/2014/main" id="{EA4B98DE-F1CB-4B0A-8C9F-7F9A2A951BC6}"/>
              </a:ext>
            </a:extLst>
          </p:cNvPr>
          <p:cNvSpPr/>
          <p:nvPr/>
        </p:nvSpPr>
        <p:spPr>
          <a:xfrm>
            <a:off x="7594038" y="2482969"/>
            <a:ext cx="1394602"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Total %</a:t>
            </a:r>
          </a:p>
          <a:p>
            <a:pPr algn="ctr"/>
            <a:r>
              <a:rPr lang="en-US" err="1"/>
              <a:t>Plantable</a:t>
            </a:r>
            <a:r>
              <a:rPr lang="en-US"/>
              <a:t> Area</a:t>
            </a:r>
          </a:p>
        </p:txBody>
      </p:sp>
      <p:sp>
        <p:nvSpPr>
          <p:cNvPr id="15" name="Rectangle 14">
            <a:extLst>
              <a:ext uri="{FF2B5EF4-FFF2-40B4-BE49-F238E27FC236}">
                <a16:creationId xmlns:a16="http://schemas.microsoft.com/office/drawing/2014/main" id="{224AFD86-2359-4710-962B-BDF1449AD1BA}"/>
              </a:ext>
            </a:extLst>
          </p:cNvPr>
          <p:cNvSpPr/>
          <p:nvPr/>
        </p:nvSpPr>
        <p:spPr>
          <a:xfrm>
            <a:off x="9923252" y="2482969"/>
            <a:ext cx="1696527"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Total %</a:t>
            </a:r>
          </a:p>
          <a:p>
            <a:pPr algn="ctr"/>
            <a:r>
              <a:rPr lang="en-US" err="1"/>
              <a:t>Plantable</a:t>
            </a:r>
            <a:r>
              <a:rPr lang="en-US"/>
              <a:t> </a:t>
            </a:r>
            <a:r>
              <a:rPr lang="en-US">
                <a:ea typeface="+mn-lt"/>
                <a:cs typeface="+mn-lt"/>
              </a:rPr>
              <a:t>Vegetation </a:t>
            </a:r>
            <a:r>
              <a:rPr lang="en-US"/>
              <a:t>Area</a:t>
            </a:r>
          </a:p>
        </p:txBody>
      </p:sp>
      <p:sp>
        <p:nvSpPr>
          <p:cNvPr id="16" name="Plus Sign 15">
            <a:extLst>
              <a:ext uri="{FF2B5EF4-FFF2-40B4-BE49-F238E27FC236}">
                <a16:creationId xmlns:a16="http://schemas.microsoft.com/office/drawing/2014/main" id="{72D714A5-BFF5-455D-A59E-65BA37DE5052}"/>
              </a:ext>
            </a:extLst>
          </p:cNvPr>
          <p:cNvSpPr/>
          <p:nvPr/>
        </p:nvSpPr>
        <p:spPr>
          <a:xfrm>
            <a:off x="4502783" y="2655498"/>
            <a:ext cx="560717" cy="560717"/>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mn-lt"/>
              <a:cs typeface="+mn-lt"/>
            </a:endParaRPr>
          </a:p>
        </p:txBody>
      </p:sp>
      <p:sp>
        <p:nvSpPr>
          <p:cNvPr id="17" name="Plus Sign 16">
            <a:extLst>
              <a:ext uri="{FF2B5EF4-FFF2-40B4-BE49-F238E27FC236}">
                <a16:creationId xmlns:a16="http://schemas.microsoft.com/office/drawing/2014/main" id="{C3B34B0C-C457-41CB-A96C-F988C73626A4}"/>
              </a:ext>
            </a:extLst>
          </p:cNvPr>
          <p:cNvSpPr/>
          <p:nvPr/>
        </p:nvSpPr>
        <p:spPr>
          <a:xfrm>
            <a:off x="6846374" y="2655497"/>
            <a:ext cx="560717" cy="560717"/>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mn-lt"/>
              <a:cs typeface="+mn-lt"/>
            </a:endParaRPr>
          </a:p>
        </p:txBody>
      </p:sp>
      <p:sp>
        <p:nvSpPr>
          <p:cNvPr id="18" name="Plus Sign 17">
            <a:extLst>
              <a:ext uri="{FF2B5EF4-FFF2-40B4-BE49-F238E27FC236}">
                <a16:creationId xmlns:a16="http://schemas.microsoft.com/office/drawing/2014/main" id="{89E5548D-5C73-41F1-8C10-19F205E3D88C}"/>
              </a:ext>
            </a:extLst>
          </p:cNvPr>
          <p:cNvSpPr/>
          <p:nvPr/>
        </p:nvSpPr>
        <p:spPr>
          <a:xfrm>
            <a:off x="9175588" y="2655497"/>
            <a:ext cx="560717" cy="560717"/>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mn-lt"/>
              <a:cs typeface="+mn-lt"/>
            </a:endParaRPr>
          </a:p>
        </p:txBody>
      </p:sp>
      <p:sp>
        <p:nvSpPr>
          <p:cNvPr id="19" name="Equals 18">
            <a:extLst>
              <a:ext uri="{FF2B5EF4-FFF2-40B4-BE49-F238E27FC236}">
                <a16:creationId xmlns:a16="http://schemas.microsoft.com/office/drawing/2014/main" id="{118FE3AD-4EEC-489D-8560-80317EE19721}"/>
              </a:ext>
            </a:extLst>
          </p:cNvPr>
          <p:cNvSpPr/>
          <p:nvPr/>
        </p:nvSpPr>
        <p:spPr>
          <a:xfrm>
            <a:off x="2302965" y="2654600"/>
            <a:ext cx="431320" cy="546339"/>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lide Number Placeholder 19">
            <a:extLst>
              <a:ext uri="{FF2B5EF4-FFF2-40B4-BE49-F238E27FC236}">
                <a16:creationId xmlns:a16="http://schemas.microsoft.com/office/drawing/2014/main" id="{1004163C-A595-4A5A-AA3D-4BCBD7795204}"/>
              </a:ext>
            </a:extLst>
          </p:cNvPr>
          <p:cNvSpPr>
            <a:spLocks noGrp="1"/>
          </p:cNvSpPr>
          <p:nvPr>
            <p:ph type="sldNum" sz="quarter" idx="12"/>
          </p:nvPr>
        </p:nvSpPr>
        <p:spPr/>
        <p:txBody>
          <a:bodyPr/>
          <a:lstStyle/>
          <a:p>
            <a:fld id="{3A98EE3D-8CD1-4C3F-BD1C-C98C9596463C}" type="slidenum">
              <a:rPr lang="en-US" smtClean="0"/>
              <a:t>29</a:t>
            </a:fld>
            <a:endParaRPr lang="en-US"/>
          </a:p>
        </p:txBody>
      </p:sp>
      <p:sp>
        <p:nvSpPr>
          <p:cNvPr id="4" name="TextBox 3">
            <a:extLst>
              <a:ext uri="{FF2B5EF4-FFF2-40B4-BE49-F238E27FC236}">
                <a16:creationId xmlns:a16="http://schemas.microsoft.com/office/drawing/2014/main" id="{31DCC87C-EF88-4B99-B19D-F79BB4CC98B2}"/>
              </a:ext>
            </a:extLst>
          </p:cNvPr>
          <p:cNvSpPr txBox="1"/>
          <p:nvPr/>
        </p:nvSpPr>
        <p:spPr>
          <a:xfrm>
            <a:off x="554967" y="612475"/>
            <a:ext cx="13727500" cy="830997"/>
          </a:xfrm>
          <a:prstGeom prst="rect">
            <a:avLst/>
          </a:prstGeom>
          <a:solidFill>
            <a:srgbClr val="FF0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rgbClr val="FFFFFF"/>
                </a:solidFill>
              </a:rPr>
              <a:t>PICK ONE SLIDE – this one or the one with boxes</a:t>
            </a:r>
            <a:endParaRPr lang="en-US"/>
          </a:p>
        </p:txBody>
      </p:sp>
    </p:spTree>
    <p:extLst>
      <p:ext uri="{BB962C8B-B14F-4D97-AF65-F5344CB8AC3E}">
        <p14:creationId xmlns:p14="http://schemas.microsoft.com/office/powerpoint/2010/main" val="4084690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CAAA7-772A-49E2-991F-4D565FA25D70}"/>
              </a:ext>
            </a:extLst>
          </p:cNvPr>
          <p:cNvSpPr>
            <a:spLocks noGrp="1"/>
          </p:cNvSpPr>
          <p:nvPr>
            <p:ph type="title"/>
          </p:nvPr>
        </p:nvSpPr>
        <p:spPr>
          <a:xfrm>
            <a:off x="584201" y="702156"/>
            <a:ext cx="7011413" cy="1013800"/>
          </a:xfrm>
        </p:spPr>
        <p:txBody>
          <a:bodyPr>
            <a:normAutofit/>
          </a:bodyPr>
          <a:lstStyle/>
          <a:p>
            <a:r>
              <a:rPr lang="en-US">
                <a:solidFill>
                  <a:schemeClr val="tx2"/>
                </a:solidFill>
              </a:rPr>
              <a:t>Introduction / Motivation</a:t>
            </a:r>
          </a:p>
        </p:txBody>
      </p:sp>
      <p:sp>
        <p:nvSpPr>
          <p:cNvPr id="24" name="Rectangle 23">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DB3231F-11A0-46DC-828F-82B9D30B4EB9}"/>
              </a:ext>
            </a:extLst>
          </p:cNvPr>
          <p:cNvSpPr>
            <a:spLocks noGrp="1"/>
          </p:cNvSpPr>
          <p:nvPr>
            <p:ph idx="1"/>
          </p:nvPr>
        </p:nvSpPr>
        <p:spPr>
          <a:xfrm>
            <a:off x="584200" y="1896533"/>
            <a:ext cx="7011413" cy="3962266"/>
          </a:xfrm>
        </p:spPr>
        <p:txBody>
          <a:bodyPr vert="horz" lIns="91440" tIns="45720" rIns="91440" bIns="45720" rtlCol="0" anchor="ctr">
            <a:noAutofit/>
          </a:bodyPr>
          <a:lstStyle/>
          <a:p>
            <a:pPr marL="305435" indent="-305435"/>
            <a:r>
              <a:rPr lang="en-US" sz="2000"/>
              <a:t>The Urban Tree Canopy (UTC) provides tangible benefits: </a:t>
            </a:r>
            <a:endParaRPr lang="en-US" sz="2000">
              <a:ea typeface="+mn-lt"/>
              <a:cs typeface="+mn-lt"/>
            </a:endParaRPr>
          </a:p>
          <a:p>
            <a:pPr marL="629920" lvl="1" indent="-305435"/>
            <a:r>
              <a:rPr lang="en-US" sz="1800">
                <a:ea typeface="+mn-lt"/>
                <a:cs typeface="+mn-lt"/>
              </a:rPr>
              <a:t>Stormwater Management</a:t>
            </a:r>
          </a:p>
          <a:p>
            <a:pPr marL="629920" lvl="1" indent="-305435"/>
            <a:r>
              <a:rPr lang="en-US" sz="1800">
                <a:ea typeface="+mn-lt"/>
                <a:cs typeface="+mn-lt"/>
              </a:rPr>
              <a:t>Pollution Control</a:t>
            </a:r>
          </a:p>
          <a:p>
            <a:pPr marL="629920" lvl="1" indent="-305435"/>
            <a:r>
              <a:rPr lang="en-US" sz="1800">
                <a:ea typeface="+mn-lt"/>
                <a:cs typeface="+mn-lt"/>
              </a:rPr>
              <a:t>Energy Conservation through Heating and Cooling Moderation</a:t>
            </a:r>
          </a:p>
          <a:p>
            <a:pPr marL="629920" lvl="1" indent="-305435"/>
            <a:r>
              <a:rPr lang="en-US" sz="1800">
                <a:ea typeface="+mn-lt"/>
                <a:cs typeface="+mn-lt"/>
              </a:rPr>
              <a:t>Quality of Life</a:t>
            </a:r>
            <a:endParaRPr lang="en-US" sz="1800"/>
          </a:p>
          <a:p>
            <a:pPr marL="305435" indent="-305435"/>
            <a:r>
              <a:rPr lang="en-US" sz="2000"/>
              <a:t>DC Focus: </a:t>
            </a:r>
            <a:r>
              <a:rPr lang="en-US" sz="2000">
                <a:ea typeface="+mn-lt"/>
                <a:cs typeface="+mn-lt"/>
              </a:rPr>
              <a:t>District target of 40% by 2032.</a:t>
            </a:r>
          </a:p>
          <a:p>
            <a:pPr marL="629920" lvl="1" indent="-305435"/>
            <a:r>
              <a:rPr lang="en-US" sz="1800">
                <a:ea typeface="+mn-lt"/>
                <a:cs typeface="+mn-lt"/>
              </a:rPr>
              <a:t>The non-profit organization American Forests has a specific recommendation for cities like Washington, DC - "forested cities": a target of 40-60% urban tree canopy.</a:t>
            </a:r>
          </a:p>
          <a:p>
            <a:pPr marL="305435" indent="-305435"/>
            <a:r>
              <a:rPr lang="en-US" sz="2000"/>
              <a:t>As a public resource, the UTC should be equitably distributed for the common good</a:t>
            </a:r>
          </a:p>
        </p:txBody>
      </p:sp>
      <p:sp>
        <p:nvSpPr>
          <p:cNvPr id="4" name="Slide Number Placeholder 3">
            <a:extLst>
              <a:ext uri="{FF2B5EF4-FFF2-40B4-BE49-F238E27FC236}">
                <a16:creationId xmlns:a16="http://schemas.microsoft.com/office/drawing/2014/main" id="{0A3F3238-9C62-402E-9AD2-C10ADD588B98}"/>
              </a:ext>
            </a:extLst>
          </p:cNvPr>
          <p:cNvSpPr>
            <a:spLocks noGrp="1"/>
          </p:cNvSpPr>
          <p:nvPr>
            <p:ph type="sldNum" sz="quarter" idx="12"/>
          </p:nvPr>
        </p:nvSpPr>
        <p:spPr>
          <a:xfrm>
            <a:off x="7264400" y="5956137"/>
            <a:ext cx="544874" cy="365125"/>
          </a:xfrm>
        </p:spPr>
        <p:txBody>
          <a:bodyPr>
            <a:normAutofit/>
          </a:bodyPr>
          <a:lstStyle/>
          <a:p>
            <a:pPr>
              <a:spcAft>
                <a:spcPts val="600"/>
              </a:spcAft>
            </a:pPr>
            <a:fld id="{3A98EE3D-8CD1-4C3F-BD1C-C98C9596463C}" type="slidenum">
              <a:rPr lang="en-US" smtClean="0">
                <a:solidFill>
                  <a:srgbClr val="C6914A"/>
                </a:solidFill>
              </a:rPr>
              <a:pPr>
                <a:spcAft>
                  <a:spcPts val="600"/>
                </a:spcAft>
              </a:pPr>
              <a:t>3</a:t>
            </a:fld>
            <a:endParaRPr lang="en-US">
              <a:solidFill>
                <a:srgbClr val="C6914A"/>
              </a:solidFill>
            </a:endParaRPr>
          </a:p>
        </p:txBody>
      </p:sp>
      <p:pic>
        <p:nvPicPr>
          <p:cNvPr id="5" name="Picture 4" descr="Map&#10;&#10;Description automatically generated">
            <a:extLst>
              <a:ext uri="{FF2B5EF4-FFF2-40B4-BE49-F238E27FC236}">
                <a16:creationId xmlns:a16="http://schemas.microsoft.com/office/drawing/2014/main" id="{DFC20162-8128-4880-A10A-A312ADFD1A21}"/>
              </a:ext>
            </a:extLst>
          </p:cNvPr>
          <p:cNvPicPr>
            <a:picLocks noChangeAspect="1"/>
          </p:cNvPicPr>
          <p:nvPr/>
        </p:nvPicPr>
        <p:blipFill rotWithShape="1">
          <a:blip r:embed="rId3"/>
          <a:srcRect l="23338" r="7701" b="3"/>
          <a:stretch/>
        </p:blipFill>
        <p:spPr>
          <a:xfrm>
            <a:off x="8042147" y="601201"/>
            <a:ext cx="3703320" cy="5774200"/>
          </a:xfrm>
          <a:prstGeom prst="rect">
            <a:avLst/>
          </a:prstGeom>
        </p:spPr>
      </p:pic>
    </p:spTree>
    <p:extLst>
      <p:ext uri="{BB962C8B-B14F-4D97-AF65-F5344CB8AC3E}">
        <p14:creationId xmlns:p14="http://schemas.microsoft.com/office/powerpoint/2010/main" val="2066312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C8506-EF18-4F12-94B4-824D650BC8C1}"/>
              </a:ext>
            </a:extLst>
          </p:cNvPr>
          <p:cNvSpPr>
            <a:spLocks noGrp="1"/>
          </p:cNvSpPr>
          <p:nvPr>
            <p:ph type="title"/>
          </p:nvPr>
        </p:nvSpPr>
        <p:spPr>
          <a:xfrm>
            <a:off x="4382724" y="702156"/>
            <a:ext cx="7225075" cy="1013800"/>
          </a:xfrm>
        </p:spPr>
        <p:txBody>
          <a:bodyPr>
            <a:normAutofit/>
          </a:bodyPr>
          <a:lstStyle/>
          <a:p>
            <a:r>
              <a:rPr lang="en-US">
                <a:solidFill>
                  <a:schemeClr val="tx2"/>
                </a:solidFill>
              </a:rPr>
              <a:t>Important Website Elements</a:t>
            </a:r>
          </a:p>
        </p:txBody>
      </p:sp>
      <p:sp>
        <p:nvSpPr>
          <p:cNvPr id="35" name="Rectangle 2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Map&#10;&#10;Description automatically generated">
            <a:extLst>
              <a:ext uri="{FF2B5EF4-FFF2-40B4-BE49-F238E27FC236}">
                <a16:creationId xmlns:a16="http://schemas.microsoft.com/office/drawing/2014/main" id="{9B8D6584-8AE1-4868-81D6-D8504B53B9B3}"/>
              </a:ext>
            </a:extLst>
          </p:cNvPr>
          <p:cNvPicPr>
            <a:picLocks noChangeAspect="1"/>
          </p:cNvPicPr>
          <p:nvPr/>
        </p:nvPicPr>
        <p:blipFill rotWithShape="1">
          <a:blip r:embed="rId2"/>
          <a:srcRect l="30510" r="14814" b="-1"/>
          <a:stretch/>
        </p:blipFill>
        <p:spPr>
          <a:xfrm>
            <a:off x="446534" y="601201"/>
            <a:ext cx="3703320" cy="5774200"/>
          </a:xfrm>
          <a:prstGeom prst="rect">
            <a:avLst/>
          </a:prstGeom>
        </p:spPr>
      </p:pic>
      <p:sp>
        <p:nvSpPr>
          <p:cNvPr id="3" name="Content Placeholder 2">
            <a:extLst>
              <a:ext uri="{FF2B5EF4-FFF2-40B4-BE49-F238E27FC236}">
                <a16:creationId xmlns:a16="http://schemas.microsoft.com/office/drawing/2014/main" id="{2E58D0D1-4590-4CE7-9F6F-24A72588F204}"/>
              </a:ext>
            </a:extLst>
          </p:cNvPr>
          <p:cNvSpPr>
            <a:spLocks noGrp="1"/>
          </p:cNvSpPr>
          <p:nvPr>
            <p:ph idx="1"/>
          </p:nvPr>
        </p:nvSpPr>
        <p:spPr>
          <a:xfrm>
            <a:off x="4382726" y="1896533"/>
            <a:ext cx="6878108" cy="3962266"/>
          </a:xfrm>
        </p:spPr>
        <p:txBody>
          <a:bodyPr>
            <a:normAutofit fontScale="92500"/>
          </a:bodyPr>
          <a:lstStyle/>
          <a:p>
            <a:pPr marL="305435" indent="-305435">
              <a:lnSpc>
                <a:spcPct val="90000"/>
              </a:lnSpc>
            </a:pPr>
            <a:r>
              <a:rPr lang="en-US" sz="1500" b="1"/>
              <a:t>Geospatial</a:t>
            </a:r>
          </a:p>
          <a:p>
            <a:pPr marL="629920" lvl="1" indent="-305435">
              <a:lnSpc>
                <a:spcPct val="90000"/>
              </a:lnSpc>
            </a:pPr>
            <a:r>
              <a:rPr lang="en-US" sz="1500"/>
              <a:t>Our data are primarily geospatial, so we expect our site will need to provide appropriate visualization of our data and results.</a:t>
            </a:r>
          </a:p>
          <a:p>
            <a:pPr marL="305435" indent="-305435">
              <a:lnSpc>
                <a:spcPct val="90000"/>
              </a:lnSpc>
            </a:pPr>
            <a:r>
              <a:rPr lang="en-US" sz="1500" b="1"/>
              <a:t>Problem Statement and Background</a:t>
            </a:r>
          </a:p>
          <a:p>
            <a:pPr marL="629920" lvl="1" indent="-305435">
              <a:lnSpc>
                <a:spcPct val="90000"/>
              </a:lnSpc>
            </a:pPr>
            <a:r>
              <a:rPr lang="en-US" sz="1500"/>
              <a:t>The Urban Tree Canopy and the connection to S&amp;CC problems needs to be made. We cannot expect a visitor to have prior knowledge. Further, the connection and importance of the question of equitable access must be motivated.</a:t>
            </a:r>
          </a:p>
          <a:p>
            <a:pPr marL="305435" indent="-305435">
              <a:lnSpc>
                <a:spcPct val="90000"/>
              </a:lnSpc>
            </a:pPr>
            <a:r>
              <a:rPr lang="en-US" sz="1500" b="1"/>
              <a:t>Not Static</a:t>
            </a:r>
          </a:p>
          <a:p>
            <a:pPr marL="629920" lvl="1" indent="-305435">
              <a:lnSpc>
                <a:spcPct val="90000"/>
              </a:lnSpc>
            </a:pPr>
            <a:r>
              <a:rPr lang="en-US" sz="1500"/>
              <a:t>Although an interactive capability is not required, we will explore options for incorporating interactivity directly into aspects of visualizing the data. Minimally, we will offer static content in sufficient detail to address our S&amp;CC problem.</a:t>
            </a:r>
          </a:p>
          <a:p>
            <a:pPr marL="305435" indent="-305435">
              <a:lnSpc>
                <a:spcPct val="90000"/>
              </a:lnSpc>
            </a:pPr>
            <a:r>
              <a:rPr lang="en-US" sz="1500" b="1" i="1"/>
              <a:t>Why will our site be better than typical blogs or websites? </a:t>
            </a:r>
          </a:p>
          <a:p>
            <a:pPr marL="629920" lvl="1" indent="-305435">
              <a:lnSpc>
                <a:spcPct val="90000"/>
              </a:lnSpc>
            </a:pPr>
            <a:r>
              <a:rPr lang="en-US" sz="1500"/>
              <a:t>We expect it will be because of combination of relevant high-quality content thoughtfully presented with appropriate visualization to explain the problem, our approach, and the results.</a:t>
            </a:r>
          </a:p>
        </p:txBody>
      </p:sp>
      <p:sp>
        <p:nvSpPr>
          <p:cNvPr id="5" name="Slide Number Placeholder 4">
            <a:extLst>
              <a:ext uri="{FF2B5EF4-FFF2-40B4-BE49-F238E27FC236}">
                <a16:creationId xmlns:a16="http://schemas.microsoft.com/office/drawing/2014/main" id="{CBF4C61B-3A4D-49FE-B679-D9D37A05D454}"/>
              </a:ext>
            </a:extLst>
          </p:cNvPr>
          <p:cNvSpPr>
            <a:spLocks noGrp="1"/>
          </p:cNvSpPr>
          <p:nvPr>
            <p:ph type="sldNum" sz="quarter" idx="12"/>
          </p:nvPr>
        </p:nvSpPr>
        <p:spPr/>
        <p:txBody>
          <a:bodyPr/>
          <a:lstStyle/>
          <a:p>
            <a:fld id="{3A98EE3D-8CD1-4C3F-BD1C-C98C9596463C}" type="slidenum">
              <a:rPr lang="en-US" smtClean="0"/>
              <a:t>30</a:t>
            </a:fld>
            <a:endParaRPr lang="en-US"/>
          </a:p>
        </p:txBody>
      </p:sp>
    </p:spTree>
    <p:extLst>
      <p:ext uri="{BB962C8B-B14F-4D97-AF65-F5344CB8AC3E}">
        <p14:creationId xmlns:p14="http://schemas.microsoft.com/office/powerpoint/2010/main" val="3837718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8" name="Rectangle 2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2208C6F-7490-482A-987B-0F212D3E7B5B}"/>
              </a:ext>
            </a:extLst>
          </p:cNvPr>
          <p:cNvSpPr>
            <a:spLocks noGrp="1"/>
          </p:cNvSpPr>
          <p:nvPr>
            <p:ph type="title"/>
          </p:nvPr>
        </p:nvSpPr>
        <p:spPr>
          <a:xfrm>
            <a:off x="8013433" y="702156"/>
            <a:ext cx="3568661" cy="1188720"/>
          </a:xfrm>
        </p:spPr>
        <p:txBody>
          <a:bodyPr>
            <a:normAutofit/>
          </a:bodyPr>
          <a:lstStyle/>
          <a:p>
            <a:r>
              <a:rPr lang="en-US"/>
              <a:t>Measuring the Canopy</a:t>
            </a:r>
          </a:p>
        </p:txBody>
      </p:sp>
      <p:pic>
        <p:nvPicPr>
          <p:cNvPr id="4" name="Picture 4" descr="Diagram, engineering drawing&#10;&#10;Description automatically generated">
            <a:extLst>
              <a:ext uri="{FF2B5EF4-FFF2-40B4-BE49-F238E27FC236}">
                <a16:creationId xmlns:a16="http://schemas.microsoft.com/office/drawing/2014/main" id="{303B20E4-A260-4CA7-95EA-CB40E43E2C9B}"/>
              </a:ext>
            </a:extLst>
          </p:cNvPr>
          <p:cNvPicPr>
            <a:picLocks noChangeAspect="1"/>
          </p:cNvPicPr>
          <p:nvPr/>
        </p:nvPicPr>
        <p:blipFill rotWithShape="1">
          <a:blip r:embed="rId3"/>
          <a:srcRect t="1470" r="-1" b="8912"/>
          <a:stretch/>
        </p:blipFill>
        <p:spPr>
          <a:xfrm>
            <a:off x="20" y="10"/>
            <a:ext cx="7537685" cy="6857990"/>
          </a:xfrm>
          <a:prstGeom prst="rect">
            <a:avLst/>
          </a:prstGeom>
        </p:spPr>
      </p:pic>
      <p:sp>
        <p:nvSpPr>
          <p:cNvPr id="19" name="Rectangle 24">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Content Placeholder 19">
            <a:extLst>
              <a:ext uri="{FF2B5EF4-FFF2-40B4-BE49-F238E27FC236}">
                <a16:creationId xmlns:a16="http://schemas.microsoft.com/office/drawing/2014/main" id="{4A57CAD9-BB7A-4F38-BF6C-1B3DB4720840}"/>
              </a:ext>
            </a:extLst>
          </p:cNvPr>
          <p:cNvSpPr>
            <a:spLocks noGrp="1"/>
          </p:cNvSpPr>
          <p:nvPr>
            <p:ph idx="1"/>
          </p:nvPr>
        </p:nvSpPr>
        <p:spPr>
          <a:xfrm>
            <a:off x="8013433" y="2340864"/>
            <a:ext cx="3568661" cy="3634486"/>
          </a:xfrm>
        </p:spPr>
        <p:txBody>
          <a:bodyPr>
            <a:normAutofit/>
          </a:bodyPr>
          <a:lstStyle/>
          <a:p>
            <a:pPr marL="305435" indent="-305435"/>
            <a:r>
              <a:rPr lang="en-US"/>
              <a:t>Measuring the canopy is done at both macro and street-level. </a:t>
            </a:r>
          </a:p>
          <a:p>
            <a:pPr marL="305435" indent="-305435"/>
            <a:r>
              <a:rPr lang="en-US"/>
              <a:t>Location, size, and future plantings are tracked.</a:t>
            </a:r>
          </a:p>
          <a:p>
            <a:pPr marL="305435" indent="-305435"/>
            <a:r>
              <a:rPr lang="en-US"/>
              <a:t>Aerial views provide a large-scale view of the canopy.</a:t>
            </a:r>
          </a:p>
          <a:p>
            <a:pPr marL="305435" indent="-305435"/>
            <a:r>
              <a:rPr lang="en-US"/>
              <a:t>The District's Urban Forestry Division (UFD) tracks trees at as granular a level as the individual tree.</a:t>
            </a:r>
          </a:p>
          <a:p>
            <a:pPr marL="305435" indent="-305435"/>
            <a:r>
              <a:rPr lang="en-US"/>
              <a:t>However...</a:t>
            </a:r>
          </a:p>
        </p:txBody>
      </p:sp>
      <p:sp>
        <p:nvSpPr>
          <p:cNvPr id="3" name="TextBox 2">
            <a:extLst>
              <a:ext uri="{FF2B5EF4-FFF2-40B4-BE49-F238E27FC236}">
                <a16:creationId xmlns:a16="http://schemas.microsoft.com/office/drawing/2014/main" id="{EAE2CB21-7B73-4063-8651-D57209950EAA}"/>
              </a:ext>
            </a:extLst>
          </p:cNvPr>
          <p:cNvSpPr txBox="1"/>
          <p:nvPr/>
        </p:nvSpPr>
        <p:spPr>
          <a:xfrm>
            <a:off x="234462" y="6471139"/>
            <a:ext cx="1209821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Source: </a:t>
            </a:r>
            <a:r>
              <a:rPr lang="en-US" sz="1600">
                <a:ea typeface="+mn-lt"/>
                <a:cs typeface="+mn-lt"/>
                <a:hlinkClick r:id="rId4"/>
              </a:rPr>
              <a:t>https://dcgis.maps.arcgis.com/home/webmap/viewer.html?webmap=fea6079cf9bc4310a8b6c94f8c2bf1da</a:t>
            </a:r>
            <a:endParaRPr lang="en-US" sz="1600">
              <a:ea typeface="+mn-lt"/>
              <a:cs typeface="+mn-lt"/>
            </a:endParaRPr>
          </a:p>
        </p:txBody>
      </p:sp>
      <p:sp>
        <p:nvSpPr>
          <p:cNvPr id="5" name="Slide Number Placeholder 4">
            <a:extLst>
              <a:ext uri="{FF2B5EF4-FFF2-40B4-BE49-F238E27FC236}">
                <a16:creationId xmlns:a16="http://schemas.microsoft.com/office/drawing/2014/main" id="{AB5E5F33-C649-47AA-9243-D821EEC5647C}"/>
              </a:ext>
            </a:extLst>
          </p:cNvPr>
          <p:cNvSpPr>
            <a:spLocks noGrp="1"/>
          </p:cNvSpPr>
          <p:nvPr>
            <p:ph type="sldNum" sz="quarter" idx="12"/>
          </p:nvPr>
        </p:nvSpPr>
        <p:spPr/>
        <p:txBody>
          <a:bodyPr/>
          <a:lstStyle/>
          <a:p>
            <a:fld id="{3A98EE3D-8CD1-4C3F-BD1C-C98C9596463C}" type="slidenum">
              <a:rPr lang="en-US" smtClean="0"/>
              <a:t>31</a:t>
            </a:fld>
            <a:endParaRPr lang="en-US"/>
          </a:p>
        </p:txBody>
      </p:sp>
    </p:spTree>
    <p:extLst>
      <p:ext uri="{BB962C8B-B14F-4D97-AF65-F5344CB8AC3E}">
        <p14:creationId xmlns:p14="http://schemas.microsoft.com/office/powerpoint/2010/main" val="3191359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BDA35-67CE-425D-93D7-2776E6FB935A}"/>
              </a:ext>
            </a:extLst>
          </p:cNvPr>
          <p:cNvSpPr>
            <a:spLocks noGrp="1"/>
          </p:cNvSpPr>
          <p:nvPr>
            <p:ph type="title"/>
          </p:nvPr>
        </p:nvSpPr>
        <p:spPr/>
        <p:txBody>
          <a:bodyPr/>
          <a:lstStyle/>
          <a:p>
            <a:r>
              <a:rPr lang="en-US"/>
              <a:t>Further Reading / Background</a:t>
            </a:r>
          </a:p>
        </p:txBody>
      </p:sp>
      <p:sp>
        <p:nvSpPr>
          <p:cNvPr id="3" name="Content Placeholder 2">
            <a:extLst>
              <a:ext uri="{FF2B5EF4-FFF2-40B4-BE49-F238E27FC236}">
                <a16:creationId xmlns:a16="http://schemas.microsoft.com/office/drawing/2014/main" id="{ECEFB00A-6C2F-4EAD-AF48-1D229EBC5CC9}"/>
              </a:ext>
            </a:extLst>
          </p:cNvPr>
          <p:cNvSpPr>
            <a:spLocks noGrp="1"/>
          </p:cNvSpPr>
          <p:nvPr>
            <p:ph idx="1"/>
          </p:nvPr>
        </p:nvSpPr>
        <p:spPr/>
        <p:txBody>
          <a:bodyPr>
            <a:normAutofit fontScale="92500" lnSpcReduction="20000"/>
          </a:bodyPr>
          <a:lstStyle/>
          <a:p>
            <a:pPr marL="305435" indent="-305435"/>
            <a:r>
              <a:rPr lang="en-US">
                <a:ea typeface="+mn-lt"/>
                <a:cs typeface="+mn-lt"/>
              </a:rPr>
              <a:t>Berland, A., et.al. (2017) The role of trees in urban stormwater management. Landscape and Urban Planning (162), 167-177. </a:t>
            </a:r>
            <a:r>
              <a:rPr lang="en-US">
                <a:ea typeface="+mn-lt"/>
                <a:cs typeface="+mn-lt"/>
                <a:hlinkClick r:id="rId2"/>
              </a:rPr>
              <a:t>http://dx.doi.org/10.1016/j.landurbplan.2017.02.017</a:t>
            </a:r>
            <a:endParaRPr lang="en-US"/>
          </a:p>
          <a:p>
            <a:pPr marL="305435" indent="-305435"/>
            <a:r>
              <a:rPr lang="en-US">
                <a:ea typeface="+mn-lt"/>
                <a:cs typeface="+mn-lt"/>
              </a:rPr>
              <a:t>Tallis, M., et.al. (2011, 30 November) Estimating the removal of atmospheric particulate pollution by the urban tree canopy of London, under current and future environments. Landscape and Urban Planning. (103, Issue 2) 129-138. </a:t>
            </a:r>
            <a:r>
              <a:rPr lang="en-US">
                <a:ea typeface="+mn-lt"/>
                <a:cs typeface="+mn-lt"/>
                <a:hlinkClick r:id="rId3"/>
              </a:rPr>
              <a:t>https://doi.org/10.1016/j.landurbplan.2011.07.003</a:t>
            </a:r>
            <a:endParaRPr lang="en-US"/>
          </a:p>
          <a:p>
            <a:pPr marL="305435" indent="-305435"/>
            <a:r>
              <a:rPr lang="en-US">
                <a:ea typeface="+mn-lt"/>
                <a:cs typeface="+mn-lt"/>
              </a:rPr>
              <a:t>Nowak, D.J., et. al. (2007) Oxygen Production by Urban Trees in the United States. Arboriculture &amp; Urban Forestry 2007. 33(3):220–226. </a:t>
            </a:r>
            <a:r>
              <a:rPr lang="en-US">
                <a:ea typeface="+mn-lt"/>
                <a:cs typeface="+mn-lt"/>
                <a:hlinkClick r:id="rId4"/>
              </a:rPr>
              <a:t>https://www.nrs.fs.fed.us/pubs/jrnl/2007/nrs_2007_nowak_001.pdf</a:t>
            </a:r>
            <a:endParaRPr lang="en-US"/>
          </a:p>
          <a:p>
            <a:pPr marL="305435" indent="-305435"/>
            <a:r>
              <a:rPr lang="en-US">
                <a:ea typeface="+mn-lt"/>
                <a:cs typeface="+mn-lt"/>
              </a:rPr>
              <a:t>Ko, Y. (2018, August) Trees and Vegetation for residential energy conservation: A critical review of evidence-based urban greening in North America. Urban Forestry &amp; Urban Greening. (34: August 2018, 318-335).  </a:t>
            </a:r>
            <a:r>
              <a:rPr lang="en-US">
                <a:ea typeface="+mn-lt"/>
                <a:cs typeface="+mn-lt"/>
                <a:hlinkClick r:id="rId5"/>
              </a:rPr>
              <a:t>https://doi.org/10.1016/j.ufug.2018.07.021</a:t>
            </a:r>
            <a:endParaRPr lang="en-US"/>
          </a:p>
          <a:p>
            <a:pPr marL="305435" indent="-305435"/>
            <a:r>
              <a:rPr lang="en-US">
                <a:ea typeface="+mn-lt"/>
                <a:cs typeface="+mn-lt"/>
              </a:rPr>
              <a:t>Leff, M. (2016, September 27) The Sustainable Urban Forest: A Step-by-Step Approach. Davey Institute / USDA Forest Service / USFS Philadelphia Field Station. </a:t>
            </a:r>
            <a:r>
              <a:rPr lang="en-US">
                <a:ea typeface="+mn-lt"/>
                <a:cs typeface="+mn-lt"/>
                <a:hlinkClick r:id="rId6"/>
              </a:rPr>
              <a:t>https://www.itreetools.org/documents/175/Sustainable_Urban_Forest_Guide_14Nov2016.pdf</a:t>
            </a:r>
            <a:r>
              <a:rPr lang="en-US">
                <a:ea typeface="+mn-lt"/>
                <a:cs typeface="+mn-lt"/>
              </a:rPr>
              <a:t> </a:t>
            </a:r>
            <a:endParaRPr lang="en-US"/>
          </a:p>
        </p:txBody>
      </p:sp>
      <p:sp>
        <p:nvSpPr>
          <p:cNvPr id="4" name="Slide Number Placeholder 3">
            <a:extLst>
              <a:ext uri="{FF2B5EF4-FFF2-40B4-BE49-F238E27FC236}">
                <a16:creationId xmlns:a16="http://schemas.microsoft.com/office/drawing/2014/main" id="{3ECBB7DF-EBA9-4935-9966-B6E10064D624}"/>
              </a:ext>
            </a:extLst>
          </p:cNvPr>
          <p:cNvSpPr>
            <a:spLocks noGrp="1"/>
          </p:cNvSpPr>
          <p:nvPr>
            <p:ph type="sldNum" sz="quarter" idx="12"/>
          </p:nvPr>
        </p:nvSpPr>
        <p:spPr/>
        <p:txBody>
          <a:bodyPr/>
          <a:lstStyle/>
          <a:p>
            <a:fld id="{3A98EE3D-8CD1-4C3F-BD1C-C98C9596463C}" type="slidenum">
              <a:rPr lang="en-US" smtClean="0"/>
              <a:t>32</a:t>
            </a:fld>
            <a:endParaRPr lang="en-US"/>
          </a:p>
        </p:txBody>
      </p:sp>
    </p:spTree>
    <p:extLst>
      <p:ext uri="{BB962C8B-B14F-4D97-AF65-F5344CB8AC3E}">
        <p14:creationId xmlns:p14="http://schemas.microsoft.com/office/powerpoint/2010/main" val="3214512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4F4C-68E2-447B-9F73-0EE0B5399F7E}"/>
              </a:ext>
            </a:extLst>
          </p:cNvPr>
          <p:cNvSpPr>
            <a:spLocks noGrp="1"/>
          </p:cNvSpPr>
          <p:nvPr>
            <p:ph type="title"/>
          </p:nvPr>
        </p:nvSpPr>
        <p:spPr/>
        <p:txBody>
          <a:bodyPr/>
          <a:lstStyle/>
          <a:p>
            <a:r>
              <a:rPr lang="en-US">
                <a:ea typeface="+mj-lt"/>
                <a:cs typeface="+mj-lt"/>
              </a:rPr>
              <a:t>FURTHER READING / BACKGROUND (2)</a:t>
            </a:r>
          </a:p>
        </p:txBody>
      </p:sp>
      <p:sp>
        <p:nvSpPr>
          <p:cNvPr id="3" name="Content Placeholder 2">
            <a:extLst>
              <a:ext uri="{FF2B5EF4-FFF2-40B4-BE49-F238E27FC236}">
                <a16:creationId xmlns:a16="http://schemas.microsoft.com/office/drawing/2014/main" id="{8AB7163B-9E29-4831-AC68-6523C538750C}"/>
              </a:ext>
            </a:extLst>
          </p:cNvPr>
          <p:cNvSpPr>
            <a:spLocks noGrp="1"/>
          </p:cNvSpPr>
          <p:nvPr>
            <p:ph idx="1"/>
          </p:nvPr>
        </p:nvSpPr>
        <p:spPr/>
        <p:txBody>
          <a:bodyPr/>
          <a:lstStyle/>
          <a:p>
            <a:pPr marL="305435" indent="-305435"/>
            <a:r>
              <a:rPr lang="en-US">
                <a:ea typeface="+mn-lt"/>
                <a:cs typeface="+mn-lt"/>
              </a:rPr>
              <a:t>Montgomery County Planning (2017, August 18). Tree Canopy Analysis. </a:t>
            </a:r>
            <a:r>
              <a:rPr lang="en-US">
                <a:ea typeface="+mn-lt"/>
                <a:cs typeface="+mn-lt"/>
                <a:hlinkClick r:id="rId2"/>
              </a:rPr>
              <a:t>https://montgomeryplanning.org/planning/environment/forest-conservation-and-trees/tree-canopy-analysis/</a:t>
            </a:r>
            <a:endParaRPr lang="en-US"/>
          </a:p>
          <a:p>
            <a:pPr marL="305435" indent="-305435"/>
            <a:r>
              <a:rPr lang="en-US">
                <a:ea typeface="+mn-lt"/>
                <a:cs typeface="+mn-lt"/>
              </a:rPr>
              <a:t>O’Neil-Dunne, J. (2011, March 14) A Report on the Montgomery County’s Existing and Possible Tree Canopy. </a:t>
            </a:r>
            <a:r>
              <a:rPr lang="en-US">
                <a:ea typeface="+mn-lt"/>
                <a:cs typeface="+mn-lt"/>
                <a:hlinkClick r:id="rId3"/>
              </a:rPr>
              <a:t>https://www.montgomeryplanning.org/environment/documents/TreeCanopy_Report_MontgomeryCountyFinal.pdf</a:t>
            </a:r>
            <a:endParaRPr lang="en-US"/>
          </a:p>
          <a:p>
            <a:pPr marL="305435" indent="-305435"/>
            <a:r>
              <a:rPr lang="en-US">
                <a:ea typeface="+mn-lt"/>
                <a:cs typeface="+mn-lt"/>
              </a:rPr>
              <a:t>City of Alexandria Virginia (2019, September 27). Help Grow Alexandria’s Tree Canopy. </a:t>
            </a:r>
            <a:r>
              <a:rPr lang="en-US">
                <a:ea typeface="+mn-lt"/>
                <a:cs typeface="+mn-lt"/>
                <a:hlinkClick r:id="rId4"/>
              </a:rPr>
              <a:t>https://www.alexandriava.gov/recreation/info/default.aspx?id=111539</a:t>
            </a:r>
            <a:endParaRPr lang="en-US"/>
          </a:p>
          <a:p>
            <a:pPr marL="305435" indent="-305435"/>
            <a:r>
              <a:rPr lang="en-US">
                <a:ea typeface="+mn-lt"/>
                <a:cs typeface="+mn-lt"/>
              </a:rPr>
              <a:t>City of Arlington. (2004) Urban Forest Master Plan.  </a:t>
            </a:r>
            <a:r>
              <a:rPr lang="en-US">
                <a:ea typeface="+mn-lt"/>
                <a:cs typeface="+mn-lt"/>
                <a:hlinkClick r:id="rId5"/>
              </a:rPr>
              <a:t>https://arlingtonva.s3.dualstack.us-east-1.amazonaws.com/wp-content/uploads/sites/31/2014/04/Urban-Forest-Master-Plan.pdf</a:t>
            </a:r>
            <a:endParaRPr lang="en-US"/>
          </a:p>
        </p:txBody>
      </p:sp>
      <p:sp>
        <p:nvSpPr>
          <p:cNvPr id="4" name="Slide Number Placeholder 3">
            <a:extLst>
              <a:ext uri="{FF2B5EF4-FFF2-40B4-BE49-F238E27FC236}">
                <a16:creationId xmlns:a16="http://schemas.microsoft.com/office/drawing/2014/main" id="{3119FBA0-BF55-49B7-982E-F11001E86FD1}"/>
              </a:ext>
            </a:extLst>
          </p:cNvPr>
          <p:cNvSpPr>
            <a:spLocks noGrp="1"/>
          </p:cNvSpPr>
          <p:nvPr>
            <p:ph type="sldNum" sz="quarter" idx="12"/>
          </p:nvPr>
        </p:nvSpPr>
        <p:spPr/>
        <p:txBody>
          <a:bodyPr/>
          <a:lstStyle/>
          <a:p>
            <a:fld id="{3A98EE3D-8CD1-4C3F-BD1C-C98C9596463C}" type="slidenum">
              <a:rPr lang="en-US" smtClean="0"/>
              <a:t>33</a:t>
            </a:fld>
            <a:endParaRPr lang="en-US"/>
          </a:p>
        </p:txBody>
      </p:sp>
    </p:spTree>
    <p:extLst>
      <p:ext uri="{BB962C8B-B14F-4D97-AF65-F5344CB8AC3E}">
        <p14:creationId xmlns:p14="http://schemas.microsoft.com/office/powerpoint/2010/main" val="1363123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09B7-B943-4580-993D-D3BD4ABB431E}"/>
              </a:ext>
            </a:extLst>
          </p:cNvPr>
          <p:cNvSpPr>
            <a:spLocks noGrp="1"/>
          </p:cNvSpPr>
          <p:nvPr>
            <p:ph type="title"/>
          </p:nvPr>
        </p:nvSpPr>
        <p:spPr/>
        <p:txBody>
          <a:bodyPr/>
          <a:lstStyle/>
          <a:p>
            <a:r>
              <a:rPr lang="en-US">
                <a:ea typeface="+mj-lt"/>
                <a:cs typeface="+mj-lt"/>
              </a:rPr>
              <a:t>FURTHER READING / BACKGROUND </a:t>
            </a:r>
            <a:r>
              <a:rPr lang="en-US"/>
              <a:t>(3)</a:t>
            </a:r>
          </a:p>
        </p:txBody>
      </p:sp>
      <p:sp>
        <p:nvSpPr>
          <p:cNvPr id="3" name="Content Placeholder 2">
            <a:extLst>
              <a:ext uri="{FF2B5EF4-FFF2-40B4-BE49-F238E27FC236}">
                <a16:creationId xmlns:a16="http://schemas.microsoft.com/office/drawing/2014/main" id="{A4116091-1421-4382-B62C-8F24B166AA2F}"/>
              </a:ext>
            </a:extLst>
          </p:cNvPr>
          <p:cNvSpPr>
            <a:spLocks noGrp="1"/>
          </p:cNvSpPr>
          <p:nvPr>
            <p:ph idx="1"/>
          </p:nvPr>
        </p:nvSpPr>
        <p:spPr/>
        <p:txBody>
          <a:bodyPr/>
          <a:lstStyle/>
          <a:p>
            <a:pPr marL="305435" indent="-305435"/>
            <a:r>
              <a:rPr lang="en-US">
                <a:ea typeface="+mn-lt"/>
                <a:cs typeface="+mn-lt"/>
              </a:rPr>
              <a:t>Maryland Department of Natural Resources (retrieved 2021, September 11). Chesapeake Bay Urban Tree Canopy Goals. </a:t>
            </a:r>
            <a:r>
              <a:rPr lang="en-US">
                <a:ea typeface="+mn-lt"/>
                <a:cs typeface="+mn-lt"/>
                <a:hlinkClick r:id="rId2"/>
              </a:rPr>
              <a:t>https://dnr.maryland.gov/forests/Pages/programs/urban/treecanopygoals.aspx</a:t>
            </a:r>
            <a:endParaRPr lang="en-US"/>
          </a:p>
          <a:p>
            <a:pPr marL="305435" indent="-305435"/>
            <a:r>
              <a:rPr lang="en-US">
                <a:ea typeface="+mn-lt"/>
                <a:cs typeface="+mn-lt"/>
              </a:rPr>
              <a:t>Teale, C. (2020, October 5) Boston issues RFP for first urban forest plan. Smart Cities Dive. </a:t>
            </a:r>
            <a:r>
              <a:rPr lang="en-US">
                <a:ea typeface="+mn-lt"/>
                <a:cs typeface="+mn-lt"/>
                <a:hlinkClick r:id="rId3"/>
              </a:rPr>
              <a:t>https://www.smartcitiesdive.com/news/boston-design-urban-forest-sustainable-city-plan/586345/</a:t>
            </a:r>
            <a:endParaRPr lang="en-US"/>
          </a:p>
          <a:p>
            <a:pPr marL="305435" indent="-305435"/>
            <a:r>
              <a:rPr lang="en-US">
                <a:ea typeface="+mn-lt"/>
                <a:cs typeface="+mn-lt"/>
              </a:rPr>
              <a:t>Boston Parks and Recreation (2021, May 21) City of Boston Seeks Partner to Design First Urban Forest Plan. </a:t>
            </a:r>
            <a:r>
              <a:rPr lang="en-US">
                <a:ea typeface="+mn-lt"/>
                <a:cs typeface="+mn-lt"/>
                <a:hlinkClick r:id="rId4"/>
              </a:rPr>
              <a:t>https://www.boston.gov/news/city-boston-seeks-partner-design-first-urban-forest-plan</a:t>
            </a:r>
            <a:endParaRPr lang="en-US"/>
          </a:p>
          <a:p>
            <a:pPr marL="305435" indent="-305435"/>
            <a:r>
              <a:rPr lang="en-US">
                <a:ea typeface="+mn-lt"/>
                <a:cs typeface="+mn-lt"/>
              </a:rPr>
              <a:t>Alsobrooks, A. Guidelines for Urban Tree Canopy. (retrieved 2021, September 10) Prince George’s County Department of the Environment. </a:t>
            </a:r>
            <a:r>
              <a:rPr lang="en-US">
                <a:ea typeface="+mn-lt"/>
                <a:cs typeface="+mn-lt"/>
                <a:hlinkClick r:id="rId5"/>
              </a:rPr>
              <a:t>https://www.princegeorgescountymd.gov/DocumentCenter/View/32203/Guidelines_Urban-Tree-Canopy</a:t>
            </a:r>
            <a:endParaRPr lang="en-US"/>
          </a:p>
        </p:txBody>
      </p:sp>
      <p:sp>
        <p:nvSpPr>
          <p:cNvPr id="4" name="Slide Number Placeholder 3">
            <a:extLst>
              <a:ext uri="{FF2B5EF4-FFF2-40B4-BE49-F238E27FC236}">
                <a16:creationId xmlns:a16="http://schemas.microsoft.com/office/drawing/2014/main" id="{590A2E6D-3BA7-459F-9AF9-E47D941EA511}"/>
              </a:ext>
            </a:extLst>
          </p:cNvPr>
          <p:cNvSpPr>
            <a:spLocks noGrp="1"/>
          </p:cNvSpPr>
          <p:nvPr>
            <p:ph type="sldNum" sz="quarter" idx="12"/>
          </p:nvPr>
        </p:nvSpPr>
        <p:spPr/>
        <p:txBody>
          <a:bodyPr/>
          <a:lstStyle/>
          <a:p>
            <a:fld id="{3A98EE3D-8CD1-4C3F-BD1C-C98C9596463C}" type="slidenum">
              <a:rPr lang="en-US" smtClean="0"/>
              <a:t>34</a:t>
            </a:fld>
            <a:endParaRPr lang="en-US"/>
          </a:p>
        </p:txBody>
      </p:sp>
    </p:spTree>
    <p:extLst>
      <p:ext uri="{BB962C8B-B14F-4D97-AF65-F5344CB8AC3E}">
        <p14:creationId xmlns:p14="http://schemas.microsoft.com/office/powerpoint/2010/main" val="1838207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17416-1671-41ED-91BE-B9B30B742AFD}"/>
              </a:ext>
            </a:extLst>
          </p:cNvPr>
          <p:cNvSpPr>
            <a:spLocks noGrp="1"/>
          </p:cNvSpPr>
          <p:nvPr>
            <p:ph type="title"/>
          </p:nvPr>
        </p:nvSpPr>
        <p:spPr/>
        <p:txBody>
          <a:bodyPr/>
          <a:lstStyle/>
          <a:p>
            <a:r>
              <a:rPr lang="en-US"/>
              <a:t>Research Question</a:t>
            </a:r>
          </a:p>
        </p:txBody>
      </p:sp>
      <p:sp>
        <p:nvSpPr>
          <p:cNvPr id="3" name="Content Placeholder 2">
            <a:extLst>
              <a:ext uri="{FF2B5EF4-FFF2-40B4-BE49-F238E27FC236}">
                <a16:creationId xmlns:a16="http://schemas.microsoft.com/office/drawing/2014/main" id="{C3F99E10-0307-4566-8E51-E76BB0AA7369}"/>
              </a:ext>
            </a:extLst>
          </p:cNvPr>
          <p:cNvSpPr>
            <a:spLocks noGrp="1"/>
          </p:cNvSpPr>
          <p:nvPr>
            <p:ph idx="1"/>
          </p:nvPr>
        </p:nvSpPr>
        <p:spPr>
          <a:xfrm>
            <a:off x="411859" y="2340864"/>
            <a:ext cx="11509392" cy="3634486"/>
          </a:xfrm>
        </p:spPr>
        <p:txBody>
          <a:bodyPr/>
          <a:lstStyle/>
          <a:p>
            <a:pPr marL="0" indent="0">
              <a:buNone/>
            </a:pPr>
            <a:r>
              <a:rPr lang="en-US" sz="3600"/>
              <a:t>Is the Tree Canopy in Washington, DC, equitably distributed?</a:t>
            </a:r>
            <a:endParaRPr lang="en-US"/>
          </a:p>
          <a:p>
            <a:pPr marL="629920" lvl="1" indent="-305435"/>
            <a:endParaRPr lang="en-US" sz="2800"/>
          </a:p>
          <a:p>
            <a:pPr marL="629920" lvl="1" indent="-305435"/>
            <a:r>
              <a:rPr lang="en-US" sz="2800"/>
              <a:t>What are the opportunities and obstacles to equitable distribution?</a:t>
            </a:r>
            <a:endParaRPr lang="en-US"/>
          </a:p>
          <a:p>
            <a:pPr marL="629920" lvl="1" indent="-305435"/>
            <a:r>
              <a:rPr lang="en-US" sz="2800"/>
              <a:t>How can we effectively visualize and share findings?</a:t>
            </a:r>
          </a:p>
        </p:txBody>
      </p:sp>
      <p:sp>
        <p:nvSpPr>
          <p:cNvPr id="4" name="Slide Number Placeholder 3">
            <a:extLst>
              <a:ext uri="{FF2B5EF4-FFF2-40B4-BE49-F238E27FC236}">
                <a16:creationId xmlns:a16="http://schemas.microsoft.com/office/drawing/2014/main" id="{69C022CE-FEF5-449B-8A64-F05F8C1FBFAA}"/>
              </a:ext>
            </a:extLst>
          </p:cNvPr>
          <p:cNvSpPr>
            <a:spLocks noGrp="1"/>
          </p:cNvSpPr>
          <p:nvPr>
            <p:ph type="sldNum" sz="quarter" idx="12"/>
          </p:nvPr>
        </p:nvSpPr>
        <p:spPr/>
        <p:txBody>
          <a:bodyPr/>
          <a:lstStyle/>
          <a:p>
            <a:fld id="{3A98EE3D-8CD1-4C3F-BD1C-C98C9596463C}" type="slidenum">
              <a:rPr lang="en-US" smtClean="0"/>
              <a:t>4</a:t>
            </a:fld>
            <a:endParaRPr lang="en-US"/>
          </a:p>
        </p:txBody>
      </p:sp>
    </p:spTree>
    <p:extLst>
      <p:ext uri="{BB962C8B-B14F-4D97-AF65-F5344CB8AC3E}">
        <p14:creationId xmlns:p14="http://schemas.microsoft.com/office/powerpoint/2010/main" val="330253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0D653-5303-4CC0-ABCC-0305052B5709}"/>
              </a:ext>
            </a:extLst>
          </p:cNvPr>
          <p:cNvSpPr>
            <a:spLocks noGrp="1"/>
          </p:cNvSpPr>
          <p:nvPr>
            <p:ph type="title"/>
          </p:nvPr>
        </p:nvSpPr>
        <p:spPr/>
        <p:txBody>
          <a:bodyPr/>
          <a:lstStyle/>
          <a:p>
            <a:r>
              <a:rPr lang="en-US"/>
              <a:t>Challenges</a:t>
            </a:r>
          </a:p>
        </p:txBody>
      </p:sp>
      <p:sp>
        <p:nvSpPr>
          <p:cNvPr id="3" name="Content Placeholder 2">
            <a:extLst>
              <a:ext uri="{FF2B5EF4-FFF2-40B4-BE49-F238E27FC236}">
                <a16:creationId xmlns:a16="http://schemas.microsoft.com/office/drawing/2014/main" id="{A4ED7BD5-CC33-4E15-9680-12461D5C8FAA}"/>
              </a:ext>
            </a:extLst>
          </p:cNvPr>
          <p:cNvSpPr>
            <a:spLocks noGrp="1"/>
          </p:cNvSpPr>
          <p:nvPr>
            <p:ph idx="1"/>
          </p:nvPr>
        </p:nvSpPr>
        <p:spPr/>
        <p:txBody>
          <a:bodyPr/>
          <a:lstStyle/>
          <a:p>
            <a:pPr marL="305435" indent="-305435"/>
            <a:r>
              <a:rPr lang="en-US"/>
              <a:t>We focused on Washington DC</a:t>
            </a:r>
          </a:p>
          <a:p>
            <a:pPr marL="305435" indent="-305435"/>
            <a:r>
              <a:rPr lang="en-US"/>
              <a:t>Data sets were tricky because of the type of data available.</a:t>
            </a:r>
          </a:p>
          <a:p>
            <a:pPr marL="305435" indent="-305435"/>
            <a:r>
              <a:rPr lang="en-US"/>
              <a:t>Population data are available at zip code level and census block group level.</a:t>
            </a:r>
          </a:p>
          <a:p>
            <a:pPr marL="305435" indent="-305435"/>
            <a:r>
              <a:rPr lang="en-US">
                <a:ea typeface="+mn-lt"/>
                <a:cs typeface="+mn-lt"/>
              </a:rPr>
              <a:t>53 zip codes in the district, but not all of them are residential</a:t>
            </a:r>
          </a:p>
          <a:p>
            <a:pPr marL="305435" indent="-305435"/>
            <a:r>
              <a:rPr lang="en-US">
                <a:ea typeface="+mn-lt"/>
                <a:cs typeface="+mn-lt"/>
              </a:rPr>
              <a:t>Combining different types of data</a:t>
            </a:r>
          </a:p>
          <a:p>
            <a:pPr marL="305435" indent="-305435"/>
            <a:r>
              <a:rPr lang="en-US">
                <a:ea typeface="+mn-lt"/>
                <a:cs typeface="+mn-lt"/>
              </a:rPr>
              <a:t>Tree canopy data from 2015 offer possible planting areas / opportunity to improve</a:t>
            </a:r>
          </a:p>
          <a:p>
            <a:pPr marL="305435" indent="-305435"/>
            <a:r>
              <a:rPr lang="en-US">
                <a:ea typeface="+mn-lt"/>
                <a:cs typeface="+mn-lt"/>
              </a:rPr>
              <a:t>Other sources were more limited in terms of those opportunities</a:t>
            </a:r>
          </a:p>
          <a:p>
            <a:pPr marL="305435" indent="-305435"/>
            <a:r>
              <a:rPr lang="en-US">
                <a:ea typeface="+mn-lt"/>
                <a:cs typeface="+mn-lt"/>
              </a:rPr>
              <a:t>Combining very granular data (tree data at the street level) with less granular census data at census block or zip code level</a:t>
            </a:r>
            <a:endParaRPr lang="en-US"/>
          </a:p>
        </p:txBody>
      </p:sp>
      <p:sp>
        <p:nvSpPr>
          <p:cNvPr id="4" name="Slide Number Placeholder 3">
            <a:extLst>
              <a:ext uri="{FF2B5EF4-FFF2-40B4-BE49-F238E27FC236}">
                <a16:creationId xmlns:a16="http://schemas.microsoft.com/office/drawing/2014/main" id="{CA2BDF83-A1B1-43A7-A2A9-7EF8CFDB6835}"/>
              </a:ext>
            </a:extLst>
          </p:cNvPr>
          <p:cNvSpPr>
            <a:spLocks noGrp="1"/>
          </p:cNvSpPr>
          <p:nvPr>
            <p:ph type="sldNum" sz="quarter" idx="12"/>
          </p:nvPr>
        </p:nvSpPr>
        <p:spPr/>
        <p:txBody>
          <a:bodyPr/>
          <a:lstStyle/>
          <a:p>
            <a:fld id="{3A98EE3D-8CD1-4C3F-BD1C-C98C9596463C}" type="slidenum">
              <a:rPr lang="en-US" smtClean="0"/>
              <a:t>5</a:t>
            </a:fld>
            <a:endParaRPr lang="en-US"/>
          </a:p>
        </p:txBody>
      </p:sp>
    </p:spTree>
    <p:extLst>
      <p:ext uri="{BB962C8B-B14F-4D97-AF65-F5344CB8AC3E}">
        <p14:creationId xmlns:p14="http://schemas.microsoft.com/office/powerpoint/2010/main" val="3930381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9FB5-591C-4420-A9D2-3174F17A020E}"/>
              </a:ext>
            </a:extLst>
          </p:cNvPr>
          <p:cNvSpPr>
            <a:spLocks noGrp="1"/>
          </p:cNvSpPr>
          <p:nvPr>
            <p:ph type="title"/>
          </p:nvPr>
        </p:nvSpPr>
        <p:spPr/>
        <p:txBody>
          <a:bodyPr/>
          <a:lstStyle/>
          <a:p>
            <a:r>
              <a:rPr lang="en-US"/>
              <a:t>Data Set – Tree Canopy</a:t>
            </a:r>
          </a:p>
        </p:txBody>
      </p:sp>
      <p:sp>
        <p:nvSpPr>
          <p:cNvPr id="4" name="Slide Number Placeholder 3">
            <a:extLst>
              <a:ext uri="{FF2B5EF4-FFF2-40B4-BE49-F238E27FC236}">
                <a16:creationId xmlns:a16="http://schemas.microsoft.com/office/drawing/2014/main" id="{BC56A600-FA90-4535-B106-CC5120011F00}"/>
              </a:ext>
            </a:extLst>
          </p:cNvPr>
          <p:cNvSpPr>
            <a:spLocks noGrp="1"/>
          </p:cNvSpPr>
          <p:nvPr>
            <p:ph type="sldNum" sz="quarter" idx="12"/>
          </p:nvPr>
        </p:nvSpPr>
        <p:spPr/>
        <p:txBody>
          <a:bodyPr/>
          <a:lstStyle/>
          <a:p>
            <a:fld id="{3A98EE3D-8CD1-4C3F-BD1C-C98C9596463C}" type="slidenum">
              <a:rPr lang="en-US" smtClean="0"/>
              <a:t>6</a:t>
            </a:fld>
            <a:endParaRPr lang="en-US"/>
          </a:p>
        </p:txBody>
      </p:sp>
      <p:sp>
        <p:nvSpPr>
          <p:cNvPr id="8" name="Content Placeholder 7">
            <a:extLst>
              <a:ext uri="{FF2B5EF4-FFF2-40B4-BE49-F238E27FC236}">
                <a16:creationId xmlns:a16="http://schemas.microsoft.com/office/drawing/2014/main" id="{E601C9ED-3C48-4B29-BBAB-EB945212DD57}"/>
              </a:ext>
            </a:extLst>
          </p:cNvPr>
          <p:cNvSpPr>
            <a:spLocks noGrp="1"/>
          </p:cNvSpPr>
          <p:nvPr>
            <p:ph idx="1"/>
          </p:nvPr>
        </p:nvSpPr>
        <p:spPr/>
        <p:txBody>
          <a:bodyPr/>
          <a:lstStyle/>
          <a:p>
            <a:pPr marL="305435" indent="-305435"/>
            <a:r>
              <a:rPr lang="en-US"/>
              <a:t>Open Data DC - Urban Tree Canopy by Census Block Group in 2015 (CSV and </a:t>
            </a:r>
            <a:r>
              <a:rPr lang="en-US" err="1"/>
              <a:t>Geojson</a:t>
            </a:r>
            <a:r>
              <a:rPr lang="en-US"/>
              <a:t> formats)</a:t>
            </a:r>
          </a:p>
          <a:p>
            <a:pPr marL="305435" indent="-305435"/>
            <a:endParaRPr lang="en-US"/>
          </a:p>
          <a:p>
            <a:pPr marL="629920" lvl="1" indent="-305435"/>
            <a:endParaRPr lang="en-US"/>
          </a:p>
          <a:p>
            <a:pPr marL="305435" indent="-305435"/>
            <a:endParaRPr lang="en-US"/>
          </a:p>
        </p:txBody>
      </p:sp>
    </p:spTree>
    <p:extLst>
      <p:ext uri="{BB962C8B-B14F-4D97-AF65-F5344CB8AC3E}">
        <p14:creationId xmlns:p14="http://schemas.microsoft.com/office/powerpoint/2010/main" val="1192932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1F69-128B-4318-9FE0-B7D638F7FB5B}"/>
              </a:ext>
            </a:extLst>
          </p:cNvPr>
          <p:cNvSpPr>
            <a:spLocks noGrp="1"/>
          </p:cNvSpPr>
          <p:nvPr>
            <p:ph type="title"/>
          </p:nvPr>
        </p:nvSpPr>
        <p:spPr/>
        <p:txBody>
          <a:bodyPr/>
          <a:lstStyle/>
          <a:p>
            <a:r>
              <a:rPr lang="en-US"/>
              <a:t>Data Set – Census</a:t>
            </a:r>
          </a:p>
        </p:txBody>
      </p:sp>
      <p:sp>
        <p:nvSpPr>
          <p:cNvPr id="3" name="Content Placeholder 2">
            <a:extLst>
              <a:ext uri="{FF2B5EF4-FFF2-40B4-BE49-F238E27FC236}">
                <a16:creationId xmlns:a16="http://schemas.microsoft.com/office/drawing/2014/main" id="{AD460FA5-3163-4E93-BDBD-0E7428D07B04}"/>
              </a:ext>
            </a:extLst>
          </p:cNvPr>
          <p:cNvSpPr>
            <a:spLocks noGrp="1"/>
          </p:cNvSpPr>
          <p:nvPr>
            <p:ph idx="1"/>
          </p:nvPr>
        </p:nvSpPr>
        <p:spPr/>
        <p:txBody>
          <a:bodyPr/>
          <a:lstStyle/>
          <a:p>
            <a:pPr marL="305435" indent="-305435"/>
            <a:r>
              <a:rPr lang="en-US">
                <a:ea typeface="+mn-lt"/>
                <a:cs typeface="+mn-lt"/>
              </a:rPr>
              <a:t>Census Data (2015 - 2019 ACS 5-Year Data Profile)</a:t>
            </a:r>
          </a:p>
          <a:p>
            <a:pPr marL="629920" indent="-305435"/>
            <a:r>
              <a:rPr lang="en-US">
                <a:ea typeface="+mn-lt"/>
                <a:cs typeface="+mn-lt"/>
              </a:rPr>
              <a:t>B17010 - Poverty Status in the Past 12 Months of Families by Family Type by Presence of Related Children Under 18 Years by Age of Related Children (2019)</a:t>
            </a:r>
          </a:p>
          <a:p>
            <a:pPr marL="629920" lvl="1" indent="-305435"/>
            <a:r>
              <a:rPr lang="en-US">
                <a:ea typeface="+mn-lt"/>
                <a:cs typeface="+mn-lt"/>
              </a:rPr>
              <a:t>B19013 - Median Household Income in the Past 12 Months (in 2019 Inflation-adjusted Dollars)</a:t>
            </a:r>
          </a:p>
          <a:p>
            <a:pPr marL="629920" indent="-305435"/>
            <a:r>
              <a:rPr lang="en-US">
                <a:ea typeface="+mn-lt"/>
                <a:cs typeface="+mn-lt"/>
              </a:rPr>
              <a:t>Decennial Census – P1 Race (2020)</a:t>
            </a:r>
            <a:endParaRPr lang="en-US"/>
          </a:p>
        </p:txBody>
      </p:sp>
      <p:sp>
        <p:nvSpPr>
          <p:cNvPr id="4" name="Slide Number Placeholder 3">
            <a:extLst>
              <a:ext uri="{FF2B5EF4-FFF2-40B4-BE49-F238E27FC236}">
                <a16:creationId xmlns:a16="http://schemas.microsoft.com/office/drawing/2014/main" id="{956C7144-0DC9-4325-BB0B-0AFA3CABA9D2}"/>
              </a:ext>
            </a:extLst>
          </p:cNvPr>
          <p:cNvSpPr>
            <a:spLocks noGrp="1"/>
          </p:cNvSpPr>
          <p:nvPr>
            <p:ph type="sldNum" sz="quarter" idx="12"/>
          </p:nvPr>
        </p:nvSpPr>
        <p:spPr/>
        <p:txBody>
          <a:bodyPr/>
          <a:lstStyle/>
          <a:p>
            <a:fld id="{3A98EE3D-8CD1-4C3F-BD1C-C98C9596463C}" type="slidenum">
              <a:rPr lang="en-US" smtClean="0"/>
              <a:t>7</a:t>
            </a:fld>
            <a:endParaRPr lang="en-US"/>
          </a:p>
        </p:txBody>
      </p:sp>
    </p:spTree>
    <p:extLst>
      <p:ext uri="{BB962C8B-B14F-4D97-AF65-F5344CB8AC3E}">
        <p14:creationId xmlns:p14="http://schemas.microsoft.com/office/powerpoint/2010/main" val="165824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7092-1717-41E7-8FD2-DCED2A83FDDA}"/>
              </a:ext>
            </a:extLst>
          </p:cNvPr>
          <p:cNvSpPr>
            <a:spLocks noGrp="1"/>
          </p:cNvSpPr>
          <p:nvPr>
            <p:ph type="title"/>
          </p:nvPr>
        </p:nvSpPr>
        <p:spPr/>
        <p:txBody>
          <a:bodyPr/>
          <a:lstStyle/>
          <a:p>
            <a:r>
              <a:rPr lang="en-US"/>
              <a:t>Initial visualization</a:t>
            </a:r>
          </a:p>
        </p:txBody>
      </p:sp>
      <p:sp>
        <p:nvSpPr>
          <p:cNvPr id="3" name="Content Placeholder 2">
            <a:extLst>
              <a:ext uri="{FF2B5EF4-FFF2-40B4-BE49-F238E27FC236}">
                <a16:creationId xmlns:a16="http://schemas.microsoft.com/office/drawing/2014/main" id="{A8A916D8-2044-4789-AF37-7CDBA83058B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758BAA8-E967-463C-8B87-E024F2AC5207}"/>
              </a:ext>
            </a:extLst>
          </p:cNvPr>
          <p:cNvSpPr>
            <a:spLocks noGrp="1"/>
          </p:cNvSpPr>
          <p:nvPr>
            <p:ph type="sldNum" sz="quarter" idx="12"/>
          </p:nvPr>
        </p:nvSpPr>
        <p:spPr/>
        <p:txBody>
          <a:bodyPr/>
          <a:lstStyle/>
          <a:p>
            <a:fld id="{3A98EE3D-8CD1-4C3F-BD1C-C98C9596463C}" type="slidenum">
              <a:rPr lang="en-US" smtClean="0"/>
              <a:t>8</a:t>
            </a:fld>
            <a:endParaRPr lang="en-US"/>
          </a:p>
        </p:txBody>
      </p:sp>
    </p:spTree>
    <p:extLst>
      <p:ext uri="{BB962C8B-B14F-4D97-AF65-F5344CB8AC3E}">
        <p14:creationId xmlns:p14="http://schemas.microsoft.com/office/powerpoint/2010/main" val="1627931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E124-E348-4084-AAB8-D121CB9744A5}"/>
              </a:ext>
            </a:extLst>
          </p:cNvPr>
          <p:cNvSpPr>
            <a:spLocks noGrp="1"/>
          </p:cNvSpPr>
          <p:nvPr>
            <p:ph type="title"/>
          </p:nvPr>
        </p:nvSpPr>
        <p:spPr/>
        <p:txBody>
          <a:bodyPr/>
          <a:lstStyle/>
          <a:p>
            <a:r>
              <a:rPr lang="en-US"/>
              <a:t>Data and processing</a:t>
            </a:r>
          </a:p>
        </p:txBody>
      </p:sp>
      <p:sp>
        <p:nvSpPr>
          <p:cNvPr id="3" name="Content Placeholder 2">
            <a:extLst>
              <a:ext uri="{FF2B5EF4-FFF2-40B4-BE49-F238E27FC236}">
                <a16:creationId xmlns:a16="http://schemas.microsoft.com/office/drawing/2014/main" id="{D23F438E-02FC-4F3B-A096-6C02DA3FB409}"/>
              </a:ext>
            </a:extLst>
          </p:cNvPr>
          <p:cNvSpPr>
            <a:spLocks noGrp="1"/>
          </p:cNvSpPr>
          <p:nvPr>
            <p:ph idx="1"/>
          </p:nvPr>
        </p:nvSpPr>
        <p:spPr/>
        <p:txBody>
          <a:bodyPr/>
          <a:lstStyle/>
          <a:p>
            <a:pPr marL="305435" indent="-305435"/>
            <a:r>
              <a:rPr lang="en-US" sz="2400">
                <a:ea typeface="+mn-lt"/>
                <a:cs typeface="+mn-lt"/>
              </a:rPr>
              <a:t>Building acreage held constant to measure the effect of median income on tree canopy</a:t>
            </a:r>
          </a:p>
          <a:p>
            <a:pPr marL="305435" indent="-305435"/>
            <a:r>
              <a:rPr lang="en-US" sz="2400">
                <a:ea typeface="+mn-lt"/>
                <a:cs typeface="+mn-lt"/>
              </a:rPr>
              <a:t>Building acreage and median income as independent variables in the regression</a:t>
            </a:r>
            <a:endParaRPr lang="en-US" sz="2400"/>
          </a:p>
        </p:txBody>
      </p:sp>
      <p:sp>
        <p:nvSpPr>
          <p:cNvPr id="4" name="Slide Number Placeholder 3">
            <a:extLst>
              <a:ext uri="{FF2B5EF4-FFF2-40B4-BE49-F238E27FC236}">
                <a16:creationId xmlns:a16="http://schemas.microsoft.com/office/drawing/2014/main" id="{5E0A9D78-D698-4B27-AAD4-5986FB0826B2}"/>
              </a:ext>
            </a:extLst>
          </p:cNvPr>
          <p:cNvSpPr>
            <a:spLocks noGrp="1"/>
          </p:cNvSpPr>
          <p:nvPr>
            <p:ph type="sldNum" sz="quarter" idx="12"/>
          </p:nvPr>
        </p:nvSpPr>
        <p:spPr/>
        <p:txBody>
          <a:bodyPr/>
          <a:lstStyle/>
          <a:p>
            <a:fld id="{3A98EE3D-8CD1-4C3F-BD1C-C98C9596463C}" type="slidenum">
              <a:rPr lang="en-US" smtClean="0"/>
              <a:t>9</a:t>
            </a:fld>
            <a:endParaRPr lang="en-US"/>
          </a:p>
        </p:txBody>
      </p:sp>
    </p:spTree>
    <p:extLst>
      <p:ext uri="{BB962C8B-B14F-4D97-AF65-F5344CB8AC3E}">
        <p14:creationId xmlns:p14="http://schemas.microsoft.com/office/powerpoint/2010/main" val="2239621172"/>
      </p:ext>
    </p:extLst>
  </p:cSld>
  <p:clrMapOvr>
    <a:masterClrMapping/>
  </p:clrMapOvr>
</p:sld>
</file>

<file path=ppt/theme/theme1.xml><?xml version="1.0" encoding="utf-8"?>
<a:theme xmlns:a="http://schemas.openxmlformats.org/drawingml/2006/main" name="DividendVTI">
  <a:themeElements>
    <a:clrScheme name="AnalogousFromRegularSeedRightStep">
      <a:dk1>
        <a:srgbClr val="000000"/>
      </a:dk1>
      <a:lt1>
        <a:srgbClr val="FFFFFF"/>
      </a:lt1>
      <a:dk2>
        <a:srgbClr val="32311C"/>
      </a:dk2>
      <a:lt2>
        <a:srgbClr val="F0F2F3"/>
      </a:lt2>
      <a:accent1>
        <a:srgbClr val="C6914A"/>
      </a:accent1>
      <a:accent2>
        <a:srgbClr val="A7A534"/>
      </a:accent2>
      <a:accent3>
        <a:srgbClr val="83AF41"/>
      </a:accent3>
      <a:accent4>
        <a:srgbClr val="4EB438"/>
      </a:accent4>
      <a:accent5>
        <a:srgbClr val="44B75F"/>
      </a:accent5>
      <a:accent6>
        <a:srgbClr val="38B489"/>
      </a:accent6>
      <a:hlink>
        <a:srgbClr val="467BC1"/>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34</Slides>
  <Notes>12</Notes>
  <HiddenSlides>2</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DividendVTI</vt:lpstr>
      <vt:lpstr>The Urban Tree Canopy of Washington, DC: Distribution of an Urban Resource</vt:lpstr>
      <vt:lpstr>Outline</vt:lpstr>
      <vt:lpstr>Introduction / Motivation</vt:lpstr>
      <vt:lpstr>Research Question</vt:lpstr>
      <vt:lpstr>Challenges</vt:lpstr>
      <vt:lpstr>Data Set – Tree Canopy</vt:lpstr>
      <vt:lpstr>Data Set – Census</vt:lpstr>
      <vt:lpstr>Initial visualization</vt:lpstr>
      <vt:lpstr>Data and processing</vt:lpstr>
      <vt:lpstr>Visualization</vt:lpstr>
      <vt:lpstr>PowerPoint Presentation</vt:lpstr>
      <vt:lpstr>Analysis</vt:lpstr>
      <vt:lpstr>Parameters</vt:lpstr>
      <vt:lpstr>Results</vt:lpstr>
      <vt:lpstr>Evaluation and Discussion</vt:lpstr>
      <vt:lpstr>Priority score Calculation</vt:lpstr>
      <vt:lpstr>Priority Locations</vt:lpstr>
      <vt:lpstr>Conclusion</vt:lpstr>
      <vt:lpstr>Limitations and Future Work</vt:lpstr>
      <vt:lpstr>Website</vt:lpstr>
      <vt:lpstr>Website Organization is Driven by Questions</vt:lpstr>
      <vt:lpstr>Technology</vt:lpstr>
      <vt:lpstr>References</vt:lpstr>
      <vt:lpstr>Thank you!</vt:lpstr>
      <vt:lpstr>recycling</vt:lpstr>
      <vt:lpstr>Data and Acquisition</vt:lpstr>
      <vt:lpstr>Outline</vt:lpstr>
      <vt:lpstr>Introduction / Motivation</vt:lpstr>
      <vt:lpstr>Priority score Calculation</vt:lpstr>
      <vt:lpstr>Important Website Elements</vt:lpstr>
      <vt:lpstr>Measuring the Canopy</vt:lpstr>
      <vt:lpstr>Further Reading / Background</vt:lpstr>
      <vt:lpstr>FURTHER READING / BACKGROUND (2)</vt:lpstr>
      <vt:lpstr>FURTHER READING / BACKGROUND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2021-10-05T03:23:46Z</dcterms:created>
  <dcterms:modified xsi:type="dcterms:W3CDTF">2021-12-06T03:24:08Z</dcterms:modified>
</cp:coreProperties>
</file>